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2" r:id="rId4"/>
  </p:sldMasterIdLst>
  <p:notesMasterIdLst>
    <p:notesMasterId r:id="rId23"/>
  </p:notesMasterIdLst>
  <p:handoutMasterIdLst>
    <p:handoutMasterId r:id="rId24"/>
  </p:handoutMasterIdLst>
  <p:sldIdLst>
    <p:sldId id="278" r:id="rId5"/>
    <p:sldId id="259" r:id="rId6"/>
    <p:sldId id="276" r:id="rId7"/>
    <p:sldId id="260" r:id="rId8"/>
    <p:sldId id="266" r:id="rId9"/>
    <p:sldId id="279" r:id="rId10"/>
    <p:sldId id="280" r:id="rId11"/>
    <p:sldId id="261" r:id="rId12"/>
    <p:sldId id="274" r:id="rId13"/>
    <p:sldId id="262" r:id="rId14"/>
    <p:sldId id="272" r:id="rId15"/>
    <p:sldId id="263" r:id="rId16"/>
    <p:sldId id="269" r:id="rId17"/>
    <p:sldId id="281" r:id="rId18"/>
    <p:sldId id="282" r:id="rId19"/>
    <p:sldId id="270" r:id="rId20"/>
    <p:sldId id="265" r:id="rId21"/>
    <p:sldId id="264"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2E1"/>
    <a:srgbClr val="99A8DC"/>
    <a:srgbClr val="A1A1A1"/>
    <a:srgbClr val="CDE0F5"/>
    <a:srgbClr val="F0DEE3"/>
    <a:srgbClr val="00245D"/>
    <a:srgbClr val="808080"/>
    <a:srgbClr val="CD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DEB1F-C880-425C-BE36-1D71815C762C}" v="151" dt="2025-05-29T17:40:22.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1" autoAdjust="0"/>
    <p:restoredTop sz="94660"/>
  </p:normalViewPr>
  <p:slideViewPr>
    <p:cSldViewPr snapToGrid="0">
      <p:cViewPr varScale="1">
        <p:scale>
          <a:sx n="101" d="100"/>
          <a:sy n="101" d="100"/>
        </p:scale>
        <p:origin x="1002"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lkes, Chelsea L LT USN DCNO N1 (USA)" userId="S::chelsea.l.folkes.mil@us.navy.mil::b532e171-3620-4144-a649-0cba5ee2f9ae" providerId="AD" clId="Web-{CA022466-C4E5-C633-FE6D-0238374B0206}"/>
    <pc:docChg chg="modSld">
      <pc:chgData name="Folkes, Chelsea L LT USN DCNO N1 (USA)" userId="S::chelsea.l.folkes.mil@us.navy.mil::b532e171-3620-4144-a649-0cba5ee2f9ae" providerId="AD" clId="Web-{CA022466-C4E5-C633-FE6D-0238374B0206}" dt="2025-05-28T13:43:13.151" v="74"/>
      <pc:docMkLst>
        <pc:docMk/>
      </pc:docMkLst>
      <pc:sldChg chg="addSp delSp modSp">
        <pc:chgData name="Folkes, Chelsea L LT USN DCNO N1 (USA)" userId="S::chelsea.l.folkes.mil@us.navy.mil::b532e171-3620-4144-a649-0cba5ee2f9ae" providerId="AD" clId="Web-{CA022466-C4E5-C633-FE6D-0238374B0206}" dt="2025-05-28T13:43:13.151" v="74"/>
        <pc:sldMkLst>
          <pc:docMk/>
          <pc:sldMk cId="0" sldId="270"/>
        </pc:sldMkLst>
        <pc:spChg chg="add del mod">
          <ac:chgData name="Folkes, Chelsea L LT USN DCNO N1 (USA)" userId="S::chelsea.l.folkes.mil@us.navy.mil::b532e171-3620-4144-a649-0cba5ee2f9ae" providerId="AD" clId="Web-{CA022466-C4E5-C633-FE6D-0238374B0206}" dt="2025-05-28T13:41:51.789" v="72"/>
          <ac:spMkLst>
            <pc:docMk/>
            <pc:sldMk cId="0" sldId="270"/>
            <ac:spMk id="3" creationId="{B09DE9AF-208C-5C50-44FC-F1F614A5BEBD}"/>
          </ac:spMkLst>
        </pc:spChg>
        <pc:spChg chg="add del mod">
          <ac:chgData name="Folkes, Chelsea L LT USN DCNO N1 (USA)" userId="S::chelsea.l.folkes.mil@us.navy.mil::b532e171-3620-4144-a649-0cba5ee2f9ae" providerId="AD" clId="Web-{CA022466-C4E5-C633-FE6D-0238374B0206}" dt="2025-05-28T13:43:13.151" v="74"/>
          <ac:spMkLst>
            <pc:docMk/>
            <pc:sldMk cId="0" sldId="270"/>
            <ac:spMk id="5" creationId="{8986F005-8C98-87C8-309A-F188106ECBD9}"/>
          </ac:spMkLst>
        </pc:spChg>
        <pc:spChg chg="del">
          <ac:chgData name="Folkes, Chelsea L LT USN DCNO N1 (USA)" userId="S::chelsea.l.folkes.mil@us.navy.mil::b532e171-3620-4144-a649-0cba5ee2f9ae" providerId="AD" clId="Web-{CA022466-C4E5-C633-FE6D-0238374B0206}" dt="2025-05-28T13:42:00.180" v="73"/>
          <ac:spMkLst>
            <pc:docMk/>
            <pc:sldMk cId="0" sldId="270"/>
            <ac:spMk id="24578" creationId="{2A31087F-7404-DB5A-C202-D0155D3A7FF5}"/>
          </ac:spMkLst>
        </pc:spChg>
      </pc:sldChg>
      <pc:sldChg chg="addSp delSp modSp">
        <pc:chgData name="Folkes, Chelsea L LT USN DCNO N1 (USA)" userId="S::chelsea.l.folkes.mil@us.navy.mil::b532e171-3620-4144-a649-0cba5ee2f9ae" providerId="AD" clId="Web-{CA022466-C4E5-C633-FE6D-0238374B0206}" dt="2025-05-28T13:41:01.302" v="20"/>
        <pc:sldMkLst>
          <pc:docMk/>
          <pc:sldMk cId="0" sldId="271"/>
        </pc:sldMkLst>
        <pc:spChg chg="del">
          <ac:chgData name="Folkes, Chelsea L LT USN DCNO N1 (USA)" userId="S::chelsea.l.folkes.mil@us.navy.mil::b532e171-3620-4144-a649-0cba5ee2f9ae" providerId="AD" clId="Web-{CA022466-C4E5-C633-FE6D-0238374B0206}" dt="2025-05-28T13:41:01.302" v="20"/>
          <ac:spMkLst>
            <pc:docMk/>
            <pc:sldMk cId="0" sldId="271"/>
            <ac:spMk id="2" creationId="{AAA23DFE-3DC3-602F-4E24-7F650A02CF50}"/>
          </ac:spMkLst>
        </pc:spChg>
        <pc:spChg chg="add del mod">
          <ac:chgData name="Folkes, Chelsea L LT USN DCNO N1 (USA)" userId="S::chelsea.l.folkes.mil@us.navy.mil::b532e171-3620-4144-a649-0cba5ee2f9ae" providerId="AD" clId="Web-{CA022466-C4E5-C633-FE6D-0238374B0206}" dt="2025-05-28T13:40:45.692" v="19"/>
          <ac:spMkLst>
            <pc:docMk/>
            <pc:sldMk cId="0" sldId="271"/>
            <ac:spMk id="5" creationId="{FA28344D-EB56-515F-C375-735961159784}"/>
          </ac:spMkLst>
        </pc:spChg>
      </pc:sldChg>
      <pc:sldChg chg="addSp delSp modSp">
        <pc:chgData name="Folkes, Chelsea L LT USN DCNO N1 (USA)" userId="S::chelsea.l.folkes.mil@us.navy.mil::b532e171-3620-4144-a649-0cba5ee2f9ae" providerId="AD" clId="Web-{CA022466-C4E5-C633-FE6D-0238374B0206}" dt="2025-05-28T13:41:38.476" v="62"/>
        <pc:sldMkLst>
          <pc:docMk/>
          <pc:sldMk cId="1328767179" sldId="277"/>
        </pc:sldMkLst>
        <pc:spChg chg="del">
          <ac:chgData name="Folkes, Chelsea L LT USN DCNO N1 (USA)" userId="S::chelsea.l.folkes.mil@us.navy.mil::b532e171-3620-4144-a649-0cba5ee2f9ae" providerId="AD" clId="Web-{CA022466-C4E5-C633-FE6D-0238374B0206}" dt="2025-05-28T13:41:38.476" v="62"/>
          <ac:spMkLst>
            <pc:docMk/>
            <pc:sldMk cId="1328767179" sldId="277"/>
            <ac:spMk id="2" creationId="{8691DE60-570E-D5DA-3786-F707A0976CDB}"/>
          </ac:spMkLst>
        </pc:spChg>
        <pc:spChg chg="add del mod">
          <ac:chgData name="Folkes, Chelsea L LT USN DCNO N1 (USA)" userId="S::chelsea.l.folkes.mil@us.navy.mil::b532e171-3620-4144-a649-0cba5ee2f9ae" providerId="AD" clId="Web-{CA022466-C4E5-C633-FE6D-0238374B0206}" dt="2025-05-28T13:41:31.085" v="61" actId="20577"/>
          <ac:spMkLst>
            <pc:docMk/>
            <pc:sldMk cId="1328767179" sldId="277"/>
            <ac:spMk id="5" creationId="{195D1EC4-B55D-3D84-775F-C5A411DC35FD}"/>
          </ac:spMkLst>
        </pc:spChg>
      </pc:sldChg>
    </pc:docChg>
  </pc:docChgLst>
  <pc:docChgLst>
    <pc:chgData name="Esquivel, Candace L SCPO USN OLA WASHINGTON DC (USA)" userId="4b018e34-e43f-4718-8e78-1f02de3b0a70" providerId="ADAL" clId="{F23DEB1F-C880-425C-BE36-1D71815C762C}"/>
    <pc:docChg chg="undo custSel addSld delSld modSld sldOrd delMainMaster modMainMaster">
      <pc:chgData name="Esquivel, Candace L SCPO USN OLA WASHINGTON DC (USA)" userId="4b018e34-e43f-4718-8e78-1f02de3b0a70" providerId="ADAL" clId="{F23DEB1F-C880-425C-BE36-1D71815C762C}" dt="2025-05-29T17:40:22.298" v="418" actId="1076"/>
      <pc:docMkLst>
        <pc:docMk/>
      </pc:docMkLst>
      <pc:sldChg chg="modSp mod">
        <pc:chgData name="Esquivel, Candace L SCPO USN OLA WASHINGTON DC (USA)" userId="4b018e34-e43f-4718-8e78-1f02de3b0a70" providerId="ADAL" clId="{F23DEB1F-C880-425C-BE36-1D71815C762C}" dt="2025-05-29T17:25:01.502" v="289" actId="1076"/>
        <pc:sldMkLst>
          <pc:docMk/>
          <pc:sldMk cId="0" sldId="259"/>
        </pc:sldMkLst>
        <pc:spChg chg="mod">
          <ac:chgData name="Esquivel, Candace L SCPO USN OLA WASHINGTON DC (USA)" userId="4b018e34-e43f-4718-8e78-1f02de3b0a70" providerId="ADAL" clId="{F23DEB1F-C880-425C-BE36-1D71815C762C}" dt="2025-05-29T17:25:01.502" v="289" actId="1076"/>
          <ac:spMkLst>
            <pc:docMk/>
            <pc:sldMk cId="0" sldId="259"/>
            <ac:spMk id="6146" creationId="{528E444A-3000-E601-27A4-C46FFC783379}"/>
          </ac:spMkLst>
        </pc:spChg>
        <pc:spChg chg="mod">
          <ac:chgData name="Esquivel, Candace L SCPO USN OLA WASHINGTON DC (USA)" userId="4b018e34-e43f-4718-8e78-1f02de3b0a70" providerId="ADAL" clId="{F23DEB1F-C880-425C-BE36-1D71815C762C}" dt="2025-05-29T17:23:19.055" v="274" actId="1076"/>
          <ac:spMkLst>
            <pc:docMk/>
            <pc:sldMk cId="0" sldId="259"/>
            <ac:spMk id="17410" creationId="{03C053A4-AF2F-5077-1E66-C34836613028}"/>
          </ac:spMkLst>
        </pc:spChg>
      </pc:sldChg>
      <pc:sldChg chg="modSp mod">
        <pc:chgData name="Esquivel, Candace L SCPO USN OLA WASHINGTON DC (USA)" userId="4b018e34-e43f-4718-8e78-1f02de3b0a70" providerId="ADAL" clId="{F23DEB1F-C880-425C-BE36-1D71815C762C}" dt="2025-05-29T17:24:49.895" v="286" actId="1076"/>
        <pc:sldMkLst>
          <pc:docMk/>
          <pc:sldMk cId="0" sldId="260"/>
        </pc:sldMkLst>
        <pc:spChg chg="mod">
          <ac:chgData name="Esquivel, Candace L SCPO USN OLA WASHINGTON DC (USA)" userId="4b018e34-e43f-4718-8e78-1f02de3b0a70" providerId="ADAL" clId="{F23DEB1F-C880-425C-BE36-1D71815C762C}" dt="2025-05-29T17:24:49.895" v="286" actId="1076"/>
          <ac:spMkLst>
            <pc:docMk/>
            <pc:sldMk cId="0" sldId="260"/>
            <ac:spMk id="9218" creationId="{9C5C751C-E7CC-4703-0EDD-25B76929CE26}"/>
          </ac:spMkLst>
        </pc:spChg>
      </pc:sldChg>
      <pc:sldChg chg="modSp mod">
        <pc:chgData name="Esquivel, Candace L SCPO USN OLA WASHINGTON DC (USA)" userId="4b018e34-e43f-4718-8e78-1f02de3b0a70" providerId="ADAL" clId="{F23DEB1F-C880-425C-BE36-1D71815C762C}" dt="2025-05-29T17:33:35.521" v="329" actId="1076"/>
        <pc:sldMkLst>
          <pc:docMk/>
          <pc:sldMk cId="0" sldId="261"/>
        </pc:sldMkLst>
        <pc:spChg chg="mod">
          <ac:chgData name="Esquivel, Candace L SCPO USN OLA WASHINGTON DC (USA)" userId="4b018e34-e43f-4718-8e78-1f02de3b0a70" providerId="ADAL" clId="{F23DEB1F-C880-425C-BE36-1D71815C762C}" dt="2025-05-29T17:33:35.521" v="329" actId="1076"/>
          <ac:spMkLst>
            <pc:docMk/>
            <pc:sldMk cId="0" sldId="261"/>
            <ac:spMk id="8" creationId="{2622D362-6F93-C5B0-1F41-1C61608612AC}"/>
          </ac:spMkLst>
        </pc:spChg>
        <pc:spChg chg="mod">
          <ac:chgData name="Esquivel, Candace L SCPO USN OLA WASHINGTON DC (USA)" userId="4b018e34-e43f-4718-8e78-1f02de3b0a70" providerId="ADAL" clId="{F23DEB1F-C880-425C-BE36-1D71815C762C}" dt="2025-05-29T17:33:20.914" v="325" actId="14100"/>
          <ac:spMkLst>
            <pc:docMk/>
            <pc:sldMk cId="0" sldId="261"/>
            <ac:spMk id="14338" creationId="{65F61C24-7178-35F6-4765-BE0E489382B7}"/>
          </ac:spMkLst>
        </pc:spChg>
      </pc:sldChg>
      <pc:sldChg chg="modSp mod">
        <pc:chgData name="Esquivel, Candace L SCPO USN OLA WASHINGTON DC (USA)" userId="4b018e34-e43f-4718-8e78-1f02de3b0a70" providerId="ADAL" clId="{F23DEB1F-C880-425C-BE36-1D71815C762C}" dt="2025-05-29T17:35:49.655" v="353" actId="27636"/>
        <pc:sldMkLst>
          <pc:docMk/>
          <pc:sldMk cId="0" sldId="262"/>
        </pc:sldMkLst>
        <pc:spChg chg="mod">
          <ac:chgData name="Esquivel, Candace L SCPO USN OLA WASHINGTON DC (USA)" userId="4b018e34-e43f-4718-8e78-1f02de3b0a70" providerId="ADAL" clId="{F23DEB1F-C880-425C-BE36-1D71815C762C}" dt="2025-05-29T17:35:22.006" v="345" actId="1076"/>
          <ac:spMkLst>
            <pc:docMk/>
            <pc:sldMk cId="0" sldId="262"/>
            <ac:spMk id="18434" creationId="{D39BCB78-E79B-0029-4844-FAEC68FE3377}"/>
          </ac:spMkLst>
        </pc:spChg>
        <pc:spChg chg="mod">
          <ac:chgData name="Esquivel, Candace L SCPO USN OLA WASHINGTON DC (USA)" userId="4b018e34-e43f-4718-8e78-1f02de3b0a70" providerId="ADAL" clId="{F23DEB1F-C880-425C-BE36-1D71815C762C}" dt="2025-05-29T17:35:49.655" v="353" actId="27636"/>
          <ac:spMkLst>
            <pc:docMk/>
            <pc:sldMk cId="0" sldId="262"/>
            <ac:spMk id="18435" creationId="{5F552955-50FD-6EA1-06FF-88F8DD2A2339}"/>
          </ac:spMkLst>
        </pc:spChg>
      </pc:sldChg>
      <pc:sldChg chg="modSp mod">
        <pc:chgData name="Esquivel, Candace L SCPO USN OLA WASHINGTON DC (USA)" userId="4b018e34-e43f-4718-8e78-1f02de3b0a70" providerId="ADAL" clId="{F23DEB1F-C880-425C-BE36-1D71815C762C}" dt="2025-05-29T17:36:59.525" v="370" actId="1076"/>
        <pc:sldMkLst>
          <pc:docMk/>
          <pc:sldMk cId="0" sldId="263"/>
        </pc:sldMkLst>
        <pc:spChg chg="mod">
          <ac:chgData name="Esquivel, Candace L SCPO USN OLA WASHINGTON DC (USA)" userId="4b018e34-e43f-4718-8e78-1f02de3b0a70" providerId="ADAL" clId="{F23DEB1F-C880-425C-BE36-1D71815C762C}" dt="2025-05-29T17:36:47.596" v="368" actId="1076"/>
          <ac:spMkLst>
            <pc:docMk/>
            <pc:sldMk cId="0" sldId="263"/>
            <ac:spMk id="21506" creationId="{647428D0-7846-7A3B-F4FB-C76F7BF90736}"/>
          </ac:spMkLst>
        </pc:spChg>
        <pc:spChg chg="mod">
          <ac:chgData name="Esquivel, Candace L SCPO USN OLA WASHINGTON DC (USA)" userId="4b018e34-e43f-4718-8e78-1f02de3b0a70" providerId="ADAL" clId="{F23DEB1F-C880-425C-BE36-1D71815C762C}" dt="2025-05-29T17:36:59.525" v="370" actId="1076"/>
          <ac:spMkLst>
            <pc:docMk/>
            <pc:sldMk cId="0" sldId="263"/>
            <ac:spMk id="22530" creationId="{91871529-7FAE-0D44-FD2A-9C6B51E645C5}"/>
          </ac:spMkLst>
        </pc:spChg>
      </pc:sldChg>
      <pc:sldChg chg="modSp">
        <pc:chgData name="Esquivel, Candace L SCPO USN OLA WASHINGTON DC (USA)" userId="4b018e34-e43f-4718-8e78-1f02de3b0a70" providerId="ADAL" clId="{F23DEB1F-C880-425C-BE36-1D71815C762C}" dt="2025-05-29T17:21:06.990" v="252"/>
        <pc:sldMkLst>
          <pc:docMk/>
          <pc:sldMk cId="0" sldId="264"/>
        </pc:sldMkLst>
        <pc:spChg chg="mod">
          <ac:chgData name="Esquivel, Candace L SCPO USN OLA WASHINGTON DC (USA)" userId="4b018e34-e43f-4718-8e78-1f02de3b0a70" providerId="ADAL" clId="{F23DEB1F-C880-425C-BE36-1D71815C762C}" dt="2025-05-29T17:21:06.990" v="252"/>
          <ac:spMkLst>
            <pc:docMk/>
            <pc:sldMk cId="0" sldId="264"/>
            <ac:spMk id="16387" creationId="{6CB2D791-06C0-6F2B-828A-9083A632C0B0}"/>
          </ac:spMkLst>
        </pc:spChg>
      </pc:sldChg>
      <pc:sldChg chg="modSp mod">
        <pc:chgData name="Esquivel, Candace L SCPO USN OLA WASHINGTON DC (USA)" userId="4b018e34-e43f-4718-8e78-1f02de3b0a70" providerId="ADAL" clId="{F23DEB1F-C880-425C-BE36-1D71815C762C}" dt="2025-05-29T17:21:07.192" v="258" actId="27636"/>
        <pc:sldMkLst>
          <pc:docMk/>
          <pc:sldMk cId="0" sldId="265"/>
        </pc:sldMkLst>
        <pc:spChg chg="mod">
          <ac:chgData name="Esquivel, Candace L SCPO USN OLA WASHINGTON DC (USA)" userId="4b018e34-e43f-4718-8e78-1f02de3b0a70" providerId="ADAL" clId="{F23DEB1F-C880-425C-BE36-1D71815C762C}" dt="2025-05-29T17:21:07.192" v="258" actId="27636"/>
          <ac:spMkLst>
            <pc:docMk/>
            <pc:sldMk cId="0" sldId="265"/>
            <ac:spMk id="26627" creationId="{7FA6FB82-5961-EDD7-4695-27C55D693091}"/>
          </ac:spMkLst>
        </pc:spChg>
      </pc:sldChg>
      <pc:sldChg chg="addSp modSp mod">
        <pc:chgData name="Esquivel, Candace L SCPO USN OLA WASHINGTON DC (USA)" userId="4b018e34-e43f-4718-8e78-1f02de3b0a70" providerId="ADAL" clId="{F23DEB1F-C880-425C-BE36-1D71815C762C}" dt="2025-05-29T17:28:57.108" v="298" actId="14100"/>
        <pc:sldMkLst>
          <pc:docMk/>
          <pc:sldMk cId="0" sldId="266"/>
        </pc:sldMkLst>
        <pc:spChg chg="mod">
          <ac:chgData name="Esquivel, Candace L SCPO USN OLA WASHINGTON DC (USA)" userId="4b018e34-e43f-4718-8e78-1f02de3b0a70" providerId="ADAL" clId="{F23DEB1F-C880-425C-BE36-1D71815C762C}" dt="2025-05-29T17:26:37.625" v="292" actId="1076"/>
          <ac:spMkLst>
            <pc:docMk/>
            <pc:sldMk cId="0" sldId="266"/>
            <ac:spMk id="11266" creationId="{2A9DDA65-B0B0-ED4D-1488-CEFB711B9362}"/>
          </ac:spMkLst>
        </pc:spChg>
        <pc:spChg chg="mod">
          <ac:chgData name="Esquivel, Candace L SCPO USN OLA WASHINGTON DC (USA)" userId="4b018e34-e43f-4718-8e78-1f02de3b0a70" providerId="ADAL" clId="{F23DEB1F-C880-425C-BE36-1D71815C762C}" dt="2025-05-29T17:28:57.108" v="298" actId="14100"/>
          <ac:spMkLst>
            <pc:docMk/>
            <pc:sldMk cId="0" sldId="266"/>
            <ac:spMk id="11267" creationId="{59AEDC5A-FAC6-87CE-C673-BE72A93B92A5}"/>
          </ac:spMkLst>
        </pc:spChg>
      </pc:sldChg>
      <pc:sldChg chg="del">
        <pc:chgData name="Esquivel, Candace L SCPO USN OLA WASHINGTON DC (USA)" userId="4b018e34-e43f-4718-8e78-1f02de3b0a70" providerId="ADAL" clId="{F23DEB1F-C880-425C-BE36-1D71815C762C}" dt="2025-05-29T17:31:14.662" v="311" actId="2696"/>
        <pc:sldMkLst>
          <pc:docMk/>
          <pc:sldMk cId="0" sldId="267"/>
        </pc:sldMkLst>
      </pc:sldChg>
      <pc:sldChg chg="modSp mod">
        <pc:chgData name="Esquivel, Candace L SCPO USN OLA WASHINGTON DC (USA)" userId="4b018e34-e43f-4718-8e78-1f02de3b0a70" providerId="ADAL" clId="{F23DEB1F-C880-425C-BE36-1D71815C762C}" dt="2025-05-29T17:37:34.423" v="385" actId="20577"/>
        <pc:sldMkLst>
          <pc:docMk/>
          <pc:sldMk cId="0" sldId="269"/>
        </pc:sldMkLst>
        <pc:spChg chg="mod">
          <ac:chgData name="Esquivel, Candace L SCPO USN OLA WASHINGTON DC (USA)" userId="4b018e34-e43f-4718-8e78-1f02de3b0a70" providerId="ADAL" clId="{F23DEB1F-C880-425C-BE36-1D71815C762C}" dt="2025-05-29T17:37:17.625" v="374" actId="1076"/>
          <ac:spMkLst>
            <pc:docMk/>
            <pc:sldMk cId="0" sldId="269"/>
            <ac:spMk id="2" creationId="{F6CF40BC-7420-CAFE-55E3-C6E939E0CD41}"/>
          </ac:spMkLst>
        </pc:spChg>
        <pc:spChg chg="mod">
          <ac:chgData name="Esquivel, Candace L SCPO USN OLA WASHINGTON DC (USA)" userId="4b018e34-e43f-4718-8e78-1f02de3b0a70" providerId="ADAL" clId="{F23DEB1F-C880-425C-BE36-1D71815C762C}" dt="2025-05-29T17:37:34.423" v="385" actId="20577"/>
          <ac:spMkLst>
            <pc:docMk/>
            <pc:sldMk cId="0" sldId="269"/>
            <ac:spMk id="22531" creationId="{F466B0E3-7F68-D93A-4CAA-8CB80384BA99}"/>
          </ac:spMkLst>
        </pc:spChg>
      </pc:sldChg>
      <pc:sldChg chg="modSp mod">
        <pc:chgData name="Esquivel, Candace L SCPO USN OLA WASHINGTON DC (USA)" userId="4b018e34-e43f-4718-8e78-1f02de3b0a70" providerId="ADAL" clId="{F23DEB1F-C880-425C-BE36-1D71815C762C}" dt="2025-05-29T17:40:22.298" v="418" actId="1076"/>
        <pc:sldMkLst>
          <pc:docMk/>
          <pc:sldMk cId="0" sldId="270"/>
        </pc:sldMkLst>
        <pc:spChg chg="mod">
          <ac:chgData name="Esquivel, Candace L SCPO USN OLA WASHINGTON DC (USA)" userId="4b018e34-e43f-4718-8e78-1f02de3b0a70" providerId="ADAL" clId="{F23DEB1F-C880-425C-BE36-1D71815C762C}" dt="2025-05-29T17:40:22.298" v="418" actId="1076"/>
          <ac:spMkLst>
            <pc:docMk/>
            <pc:sldMk cId="0" sldId="270"/>
            <ac:spMk id="3" creationId="{B09DE9AF-208C-5C50-44FC-F1F614A5BEBD}"/>
          </ac:spMkLst>
        </pc:spChg>
      </pc:sldChg>
      <pc:sldChg chg="del">
        <pc:chgData name="Esquivel, Candace L SCPO USN OLA WASHINGTON DC (USA)" userId="4b018e34-e43f-4718-8e78-1f02de3b0a70" providerId="ADAL" clId="{F23DEB1F-C880-425C-BE36-1D71815C762C}" dt="2025-05-29T17:39:24.172" v="401" actId="47"/>
        <pc:sldMkLst>
          <pc:docMk/>
          <pc:sldMk cId="0" sldId="271"/>
        </pc:sldMkLst>
      </pc:sldChg>
      <pc:sldChg chg="modSp mod">
        <pc:chgData name="Esquivel, Candace L SCPO USN OLA WASHINGTON DC (USA)" userId="4b018e34-e43f-4718-8e78-1f02de3b0a70" providerId="ADAL" clId="{F23DEB1F-C880-425C-BE36-1D71815C762C}" dt="2025-05-29T17:36:37.383" v="366" actId="1076"/>
        <pc:sldMkLst>
          <pc:docMk/>
          <pc:sldMk cId="0" sldId="272"/>
        </pc:sldMkLst>
        <pc:spChg chg="mod">
          <ac:chgData name="Esquivel, Candace L SCPO USN OLA WASHINGTON DC (USA)" userId="4b018e34-e43f-4718-8e78-1f02de3b0a70" providerId="ADAL" clId="{F23DEB1F-C880-425C-BE36-1D71815C762C}" dt="2025-05-29T17:36:23.577" v="362" actId="1076"/>
          <ac:spMkLst>
            <pc:docMk/>
            <pc:sldMk cId="0" sldId="272"/>
            <ac:spMk id="3" creationId="{D14BB2EC-48CC-43EE-9CCB-544AE432ADF6}"/>
          </ac:spMkLst>
        </pc:spChg>
        <pc:spChg chg="mod">
          <ac:chgData name="Esquivel, Candace L SCPO USN OLA WASHINGTON DC (USA)" userId="4b018e34-e43f-4718-8e78-1f02de3b0a70" providerId="ADAL" clId="{F23DEB1F-C880-425C-BE36-1D71815C762C}" dt="2025-05-29T17:36:37.383" v="366" actId="1076"/>
          <ac:spMkLst>
            <pc:docMk/>
            <pc:sldMk cId="0" sldId="272"/>
            <ac:spMk id="4" creationId="{00248AA1-7C71-6808-595A-9415C397D15F}"/>
          </ac:spMkLst>
        </pc:spChg>
      </pc:sldChg>
      <pc:sldChg chg="del">
        <pc:chgData name="Esquivel, Candace L SCPO USN OLA WASHINGTON DC (USA)" userId="4b018e34-e43f-4718-8e78-1f02de3b0a70" providerId="ADAL" clId="{F23DEB1F-C880-425C-BE36-1D71815C762C}" dt="2025-05-29T17:33:00.268" v="321" actId="47"/>
        <pc:sldMkLst>
          <pc:docMk/>
          <pc:sldMk cId="0" sldId="273"/>
        </pc:sldMkLst>
      </pc:sldChg>
      <pc:sldChg chg="modSp mod">
        <pc:chgData name="Esquivel, Candace L SCPO USN OLA WASHINGTON DC (USA)" userId="4b018e34-e43f-4718-8e78-1f02de3b0a70" providerId="ADAL" clId="{F23DEB1F-C880-425C-BE36-1D71815C762C}" dt="2025-05-29T17:35:10.590" v="343" actId="1076"/>
        <pc:sldMkLst>
          <pc:docMk/>
          <pc:sldMk cId="0" sldId="274"/>
        </pc:sldMkLst>
        <pc:spChg chg="mod">
          <ac:chgData name="Esquivel, Candace L SCPO USN OLA WASHINGTON DC (USA)" userId="4b018e34-e43f-4718-8e78-1f02de3b0a70" providerId="ADAL" clId="{F23DEB1F-C880-425C-BE36-1D71815C762C}" dt="2025-05-29T17:35:10.590" v="343" actId="1076"/>
          <ac:spMkLst>
            <pc:docMk/>
            <pc:sldMk cId="0" sldId="274"/>
            <ac:spMk id="3" creationId="{3309B956-D569-7828-3F4C-23DC1C8D3639}"/>
          </ac:spMkLst>
        </pc:spChg>
        <pc:spChg chg="mod">
          <ac:chgData name="Esquivel, Candace L SCPO USN OLA WASHINGTON DC (USA)" userId="4b018e34-e43f-4718-8e78-1f02de3b0a70" providerId="ADAL" clId="{F23DEB1F-C880-425C-BE36-1D71815C762C}" dt="2025-05-29T17:34:03.991" v="332" actId="14100"/>
          <ac:spMkLst>
            <pc:docMk/>
            <pc:sldMk cId="0" sldId="274"/>
            <ac:spMk id="16387" creationId="{D0D551E3-3AA6-BE63-0ADF-0C9A6ACA0E70}"/>
          </ac:spMkLst>
        </pc:spChg>
        <pc:picChg chg="mod">
          <ac:chgData name="Esquivel, Candace L SCPO USN OLA WASHINGTON DC (USA)" userId="4b018e34-e43f-4718-8e78-1f02de3b0a70" providerId="ADAL" clId="{F23DEB1F-C880-425C-BE36-1D71815C762C}" dt="2025-05-29T17:34:51.077" v="338" actId="1076"/>
          <ac:picMkLst>
            <pc:docMk/>
            <pc:sldMk cId="0" sldId="274"/>
            <ac:picMk id="16388" creationId="{887B39F5-47B2-D7B4-D252-29D5EA82D523}"/>
          </ac:picMkLst>
        </pc:picChg>
        <pc:picChg chg="mod">
          <ac:chgData name="Esquivel, Candace L SCPO USN OLA WASHINGTON DC (USA)" userId="4b018e34-e43f-4718-8e78-1f02de3b0a70" providerId="ADAL" clId="{F23DEB1F-C880-425C-BE36-1D71815C762C}" dt="2025-05-29T17:34:53.328" v="339" actId="1076"/>
          <ac:picMkLst>
            <pc:docMk/>
            <pc:sldMk cId="0" sldId="274"/>
            <ac:picMk id="16389" creationId="{91EB4F46-310F-8125-DE6C-D21B162B3B83}"/>
          </ac:picMkLst>
        </pc:picChg>
        <pc:picChg chg="mod">
          <ac:chgData name="Esquivel, Candace L SCPO USN OLA WASHINGTON DC (USA)" userId="4b018e34-e43f-4718-8e78-1f02de3b0a70" providerId="ADAL" clId="{F23DEB1F-C880-425C-BE36-1D71815C762C}" dt="2025-05-29T17:34:18.968" v="335" actId="1076"/>
          <ac:picMkLst>
            <pc:docMk/>
            <pc:sldMk cId="0" sldId="274"/>
            <ac:picMk id="16390" creationId="{1D5C4A05-BB8B-3526-8F61-9E9DE110C9A4}"/>
          </ac:picMkLst>
        </pc:picChg>
        <pc:picChg chg="mod">
          <ac:chgData name="Esquivel, Candace L SCPO USN OLA WASHINGTON DC (USA)" userId="4b018e34-e43f-4718-8e78-1f02de3b0a70" providerId="ADAL" clId="{F23DEB1F-C880-425C-BE36-1D71815C762C}" dt="2025-05-29T17:34:56.052" v="340" actId="1076"/>
          <ac:picMkLst>
            <pc:docMk/>
            <pc:sldMk cId="0" sldId="274"/>
            <ac:picMk id="16391" creationId="{52A38D6B-2C2A-D806-D4C5-962B158297C7}"/>
          </ac:picMkLst>
        </pc:picChg>
        <pc:picChg chg="mod">
          <ac:chgData name="Esquivel, Candace L SCPO USN OLA WASHINGTON DC (USA)" userId="4b018e34-e43f-4718-8e78-1f02de3b0a70" providerId="ADAL" clId="{F23DEB1F-C880-425C-BE36-1D71815C762C}" dt="2025-05-29T17:34:27.021" v="337" actId="1076"/>
          <ac:picMkLst>
            <pc:docMk/>
            <pc:sldMk cId="0" sldId="274"/>
            <ac:picMk id="16392" creationId="{FEC2F7FF-B0D8-24C5-CD23-5F290EA44B8B}"/>
          </ac:picMkLst>
        </pc:picChg>
      </pc:sldChg>
      <pc:sldChg chg="modSp del">
        <pc:chgData name="Esquivel, Candace L SCPO USN OLA WASHINGTON DC (USA)" userId="4b018e34-e43f-4718-8e78-1f02de3b0a70" providerId="ADAL" clId="{F23DEB1F-C880-425C-BE36-1D71815C762C}" dt="2025-05-29T17:22:57.548" v="270" actId="47"/>
        <pc:sldMkLst>
          <pc:docMk/>
          <pc:sldMk cId="0" sldId="275"/>
        </pc:sldMkLst>
        <pc:spChg chg="mod">
          <ac:chgData name="Esquivel, Candace L SCPO USN OLA WASHINGTON DC (USA)" userId="4b018e34-e43f-4718-8e78-1f02de3b0a70" providerId="ADAL" clId="{F23DEB1F-C880-425C-BE36-1D71815C762C}" dt="2025-05-29T17:21:06.990" v="252"/>
          <ac:spMkLst>
            <pc:docMk/>
            <pc:sldMk cId="0" sldId="275"/>
            <ac:spMk id="2" creationId="{9D16A47C-6DAE-86EE-6043-E21797367F47}"/>
          </ac:spMkLst>
        </pc:spChg>
        <pc:spChg chg="mod">
          <ac:chgData name="Esquivel, Candace L SCPO USN OLA WASHINGTON DC (USA)" userId="4b018e34-e43f-4718-8e78-1f02de3b0a70" providerId="ADAL" clId="{F23DEB1F-C880-425C-BE36-1D71815C762C}" dt="2025-05-29T17:21:06.990" v="252"/>
          <ac:spMkLst>
            <pc:docMk/>
            <pc:sldMk cId="0" sldId="275"/>
            <ac:spMk id="5123" creationId="{11CF7BFD-0437-A916-D94A-73AB548FA548}"/>
          </ac:spMkLst>
        </pc:spChg>
      </pc:sldChg>
      <pc:sldChg chg="modSp mod">
        <pc:chgData name="Esquivel, Candace L SCPO USN OLA WASHINGTON DC (USA)" userId="4b018e34-e43f-4718-8e78-1f02de3b0a70" providerId="ADAL" clId="{F23DEB1F-C880-425C-BE36-1D71815C762C}" dt="2025-05-29T17:24:15.707" v="284" actId="14100"/>
        <pc:sldMkLst>
          <pc:docMk/>
          <pc:sldMk cId="0" sldId="276"/>
        </pc:sldMkLst>
        <pc:spChg chg="mod">
          <ac:chgData name="Esquivel, Candace L SCPO USN OLA WASHINGTON DC (USA)" userId="4b018e34-e43f-4718-8e78-1f02de3b0a70" providerId="ADAL" clId="{F23DEB1F-C880-425C-BE36-1D71815C762C}" dt="2025-05-29T17:24:02.751" v="279" actId="1076"/>
          <ac:spMkLst>
            <pc:docMk/>
            <pc:sldMk cId="0" sldId="276"/>
            <ac:spMk id="7170" creationId="{E46AF42E-446C-2729-009A-C3A1B44669D5}"/>
          </ac:spMkLst>
        </pc:spChg>
        <pc:spChg chg="mod">
          <ac:chgData name="Esquivel, Candace L SCPO USN OLA WASHINGTON DC (USA)" userId="4b018e34-e43f-4718-8e78-1f02de3b0a70" providerId="ADAL" clId="{F23DEB1F-C880-425C-BE36-1D71815C762C}" dt="2025-05-29T17:24:15.707" v="284" actId="14100"/>
          <ac:spMkLst>
            <pc:docMk/>
            <pc:sldMk cId="0" sldId="276"/>
            <ac:spMk id="7171" creationId="{B8BE42D8-C2F0-5BA1-CA4E-402E65437B8D}"/>
          </ac:spMkLst>
        </pc:spChg>
      </pc:sldChg>
      <pc:sldChg chg="del">
        <pc:chgData name="Esquivel, Candace L SCPO USN OLA WASHINGTON DC (USA)" userId="4b018e34-e43f-4718-8e78-1f02de3b0a70" providerId="ADAL" clId="{F23DEB1F-C880-425C-BE36-1D71815C762C}" dt="2025-05-29T17:40:11.500" v="415" actId="47"/>
        <pc:sldMkLst>
          <pc:docMk/>
          <pc:sldMk cId="1328767179" sldId="277"/>
        </pc:sldMkLst>
      </pc:sldChg>
      <pc:sldChg chg="addSp delSp modSp new mod ord modClrScheme chgLayout">
        <pc:chgData name="Esquivel, Candace L SCPO USN OLA WASHINGTON DC (USA)" userId="4b018e34-e43f-4718-8e78-1f02de3b0a70" providerId="ADAL" clId="{F23DEB1F-C880-425C-BE36-1D71815C762C}" dt="2025-05-29T17:23:07.565" v="272" actId="478"/>
        <pc:sldMkLst>
          <pc:docMk/>
          <pc:sldMk cId="622400563" sldId="278"/>
        </pc:sldMkLst>
        <pc:spChg chg="del mod ord">
          <ac:chgData name="Esquivel, Candace L SCPO USN OLA WASHINGTON DC (USA)" userId="4b018e34-e43f-4718-8e78-1f02de3b0a70" providerId="ADAL" clId="{F23DEB1F-C880-425C-BE36-1D71815C762C}" dt="2025-05-29T17:21:39.970" v="265" actId="700"/>
          <ac:spMkLst>
            <pc:docMk/>
            <pc:sldMk cId="622400563" sldId="278"/>
            <ac:spMk id="2" creationId="{D15A88A7-3743-507E-5266-837A1212798A}"/>
          </ac:spMkLst>
        </pc:spChg>
        <pc:spChg chg="del">
          <ac:chgData name="Esquivel, Candace L SCPO USN OLA WASHINGTON DC (USA)" userId="4b018e34-e43f-4718-8e78-1f02de3b0a70" providerId="ADAL" clId="{F23DEB1F-C880-425C-BE36-1D71815C762C}" dt="2025-05-29T17:21:39.970" v="265" actId="700"/>
          <ac:spMkLst>
            <pc:docMk/>
            <pc:sldMk cId="622400563" sldId="278"/>
            <ac:spMk id="3" creationId="{32B15A5B-A0EF-A3E4-39B5-36ED84FBD380}"/>
          </ac:spMkLst>
        </pc:spChg>
        <pc:spChg chg="add del mod ord">
          <ac:chgData name="Esquivel, Candace L SCPO USN OLA WASHINGTON DC (USA)" userId="4b018e34-e43f-4718-8e78-1f02de3b0a70" providerId="ADAL" clId="{F23DEB1F-C880-425C-BE36-1D71815C762C}" dt="2025-05-29T17:23:04.773" v="271" actId="478"/>
          <ac:spMkLst>
            <pc:docMk/>
            <pc:sldMk cId="622400563" sldId="278"/>
            <ac:spMk id="4" creationId="{4BE03C9F-1A94-E526-821D-50BAF32AF9AF}"/>
          </ac:spMkLst>
        </pc:spChg>
        <pc:spChg chg="add mod ord">
          <ac:chgData name="Esquivel, Candace L SCPO USN OLA WASHINGTON DC (USA)" userId="4b018e34-e43f-4718-8e78-1f02de3b0a70" providerId="ADAL" clId="{F23DEB1F-C880-425C-BE36-1D71815C762C}" dt="2025-05-29T17:21:51.907" v="269" actId="1076"/>
          <ac:spMkLst>
            <pc:docMk/>
            <pc:sldMk cId="622400563" sldId="278"/>
            <ac:spMk id="5" creationId="{CAA9B7D3-BB65-3DC1-FFCB-C648BD9E6997}"/>
          </ac:spMkLst>
        </pc:spChg>
        <pc:spChg chg="add del mod ord">
          <ac:chgData name="Esquivel, Candace L SCPO USN OLA WASHINGTON DC (USA)" userId="4b018e34-e43f-4718-8e78-1f02de3b0a70" providerId="ADAL" clId="{F23DEB1F-C880-425C-BE36-1D71815C762C}" dt="2025-05-29T17:23:07.565" v="272" actId="478"/>
          <ac:spMkLst>
            <pc:docMk/>
            <pc:sldMk cId="622400563" sldId="278"/>
            <ac:spMk id="6" creationId="{26987991-9337-1F8B-23CD-0E0E0A4C4A12}"/>
          </ac:spMkLst>
        </pc:spChg>
      </pc:sldChg>
      <pc:sldChg chg="new del">
        <pc:chgData name="Esquivel, Candace L SCPO USN OLA WASHINGTON DC (USA)" userId="4b018e34-e43f-4718-8e78-1f02de3b0a70" providerId="ADAL" clId="{F23DEB1F-C880-425C-BE36-1D71815C762C}" dt="2025-05-29T17:21:31.679" v="261" actId="2696"/>
        <pc:sldMkLst>
          <pc:docMk/>
          <pc:sldMk cId="2911235332" sldId="278"/>
        </pc:sldMkLst>
      </pc:sldChg>
      <pc:sldChg chg="modSp add mod">
        <pc:chgData name="Esquivel, Candace L SCPO USN OLA WASHINGTON DC (USA)" userId="4b018e34-e43f-4718-8e78-1f02de3b0a70" providerId="ADAL" clId="{F23DEB1F-C880-425C-BE36-1D71815C762C}" dt="2025-05-29T17:31:04.641" v="310" actId="108"/>
        <pc:sldMkLst>
          <pc:docMk/>
          <pc:sldMk cId="1197958235" sldId="279"/>
        </pc:sldMkLst>
        <pc:spChg chg="mod">
          <ac:chgData name="Esquivel, Candace L SCPO USN OLA WASHINGTON DC (USA)" userId="4b018e34-e43f-4718-8e78-1f02de3b0a70" providerId="ADAL" clId="{F23DEB1F-C880-425C-BE36-1D71815C762C}" dt="2025-05-29T17:29:16.921" v="302"/>
          <ac:spMkLst>
            <pc:docMk/>
            <pc:sldMk cId="1197958235" sldId="279"/>
            <ac:spMk id="11266" creationId="{947C5F08-EEA4-1ABE-F7AA-1F89F988BFF2}"/>
          </ac:spMkLst>
        </pc:spChg>
        <pc:spChg chg="mod">
          <ac:chgData name="Esquivel, Candace L SCPO USN OLA WASHINGTON DC (USA)" userId="4b018e34-e43f-4718-8e78-1f02de3b0a70" providerId="ADAL" clId="{F23DEB1F-C880-425C-BE36-1D71815C762C}" dt="2025-05-29T17:31:04.641" v="310" actId="108"/>
          <ac:spMkLst>
            <pc:docMk/>
            <pc:sldMk cId="1197958235" sldId="279"/>
            <ac:spMk id="11267" creationId="{F317B907-210F-994E-577D-1FD920B49995}"/>
          </ac:spMkLst>
        </pc:spChg>
      </pc:sldChg>
      <pc:sldChg chg="modSp add mod">
        <pc:chgData name="Esquivel, Candace L SCPO USN OLA WASHINGTON DC (USA)" userId="4b018e34-e43f-4718-8e78-1f02de3b0a70" providerId="ADAL" clId="{F23DEB1F-C880-425C-BE36-1D71815C762C}" dt="2025-05-29T17:32:50.355" v="320" actId="20577"/>
        <pc:sldMkLst>
          <pc:docMk/>
          <pc:sldMk cId="2313706887" sldId="280"/>
        </pc:sldMkLst>
        <pc:spChg chg="mod">
          <ac:chgData name="Esquivel, Candace L SCPO USN OLA WASHINGTON DC (USA)" userId="4b018e34-e43f-4718-8e78-1f02de3b0a70" providerId="ADAL" clId="{F23DEB1F-C880-425C-BE36-1D71815C762C}" dt="2025-05-29T17:31:37.343" v="315"/>
          <ac:spMkLst>
            <pc:docMk/>
            <pc:sldMk cId="2313706887" sldId="280"/>
            <ac:spMk id="11266" creationId="{CE0085ED-D648-8719-455F-9FA961E35FE0}"/>
          </ac:spMkLst>
        </pc:spChg>
        <pc:spChg chg="mod">
          <ac:chgData name="Esquivel, Candace L SCPO USN OLA WASHINGTON DC (USA)" userId="4b018e34-e43f-4718-8e78-1f02de3b0a70" providerId="ADAL" clId="{F23DEB1F-C880-425C-BE36-1D71815C762C}" dt="2025-05-29T17:32:50.355" v="320" actId="20577"/>
          <ac:spMkLst>
            <pc:docMk/>
            <pc:sldMk cId="2313706887" sldId="280"/>
            <ac:spMk id="11267" creationId="{79E65A24-B86F-307B-3CB9-F74E827FC507}"/>
          </ac:spMkLst>
        </pc:spChg>
      </pc:sldChg>
      <pc:sldChg chg="addSp delSp modSp add mod">
        <pc:chgData name="Esquivel, Candace L SCPO USN OLA WASHINGTON DC (USA)" userId="4b018e34-e43f-4718-8e78-1f02de3b0a70" providerId="ADAL" clId="{F23DEB1F-C880-425C-BE36-1D71815C762C}" dt="2025-05-29T17:39:22.785" v="400" actId="1076"/>
        <pc:sldMkLst>
          <pc:docMk/>
          <pc:sldMk cId="1595768778" sldId="281"/>
        </pc:sldMkLst>
        <pc:spChg chg="mod">
          <ac:chgData name="Esquivel, Candace L SCPO USN OLA WASHINGTON DC (USA)" userId="4b018e34-e43f-4718-8e78-1f02de3b0a70" providerId="ADAL" clId="{F23DEB1F-C880-425C-BE36-1D71815C762C}" dt="2025-05-29T17:38:08.830" v="389" actId="1076"/>
          <ac:spMkLst>
            <pc:docMk/>
            <pc:sldMk cId="1595768778" sldId="281"/>
            <ac:spMk id="2" creationId="{3535D755-A297-15A2-1D88-F7116FB07509}"/>
          </ac:spMkLst>
        </pc:spChg>
        <pc:spChg chg="add del mod">
          <ac:chgData name="Esquivel, Candace L SCPO USN OLA WASHINGTON DC (USA)" userId="4b018e34-e43f-4718-8e78-1f02de3b0a70" providerId="ADAL" clId="{F23DEB1F-C880-425C-BE36-1D71815C762C}" dt="2025-05-29T17:38:37.146" v="392" actId="478"/>
          <ac:spMkLst>
            <pc:docMk/>
            <pc:sldMk cId="1595768778" sldId="281"/>
            <ac:spMk id="4" creationId="{6CCF04B5-7C54-77B3-F359-889FD26EA26B}"/>
          </ac:spMkLst>
        </pc:spChg>
        <pc:spChg chg="add mod">
          <ac:chgData name="Esquivel, Candace L SCPO USN OLA WASHINGTON DC (USA)" userId="4b018e34-e43f-4718-8e78-1f02de3b0a70" providerId="ADAL" clId="{F23DEB1F-C880-425C-BE36-1D71815C762C}" dt="2025-05-29T17:38:44.035" v="394" actId="1076"/>
          <ac:spMkLst>
            <pc:docMk/>
            <pc:sldMk cId="1595768778" sldId="281"/>
            <ac:spMk id="5" creationId="{6412C381-B7F9-CD5F-A2C0-0CF5E2F67376}"/>
          </ac:spMkLst>
        </pc:spChg>
        <pc:spChg chg="add mod">
          <ac:chgData name="Esquivel, Candace L SCPO USN OLA WASHINGTON DC (USA)" userId="4b018e34-e43f-4718-8e78-1f02de3b0a70" providerId="ADAL" clId="{F23DEB1F-C880-425C-BE36-1D71815C762C}" dt="2025-05-29T17:39:22.785" v="400" actId="1076"/>
          <ac:spMkLst>
            <pc:docMk/>
            <pc:sldMk cId="1595768778" sldId="281"/>
            <ac:spMk id="6" creationId="{607F8729-17C5-E05F-7EFA-2B559EFF1785}"/>
          </ac:spMkLst>
        </pc:spChg>
        <pc:spChg chg="del mod">
          <ac:chgData name="Esquivel, Candace L SCPO USN OLA WASHINGTON DC (USA)" userId="4b018e34-e43f-4718-8e78-1f02de3b0a70" providerId="ADAL" clId="{F23DEB1F-C880-425C-BE36-1D71815C762C}" dt="2025-05-29T17:38:35.203" v="391" actId="478"/>
          <ac:spMkLst>
            <pc:docMk/>
            <pc:sldMk cId="1595768778" sldId="281"/>
            <ac:spMk id="22531" creationId="{85E10EB3-C807-EB2C-6773-A03B0EB6AF16}"/>
          </ac:spMkLst>
        </pc:spChg>
      </pc:sldChg>
      <pc:sldChg chg="addSp delSp modSp add mod">
        <pc:chgData name="Esquivel, Candace L SCPO USN OLA WASHINGTON DC (USA)" userId="4b018e34-e43f-4718-8e78-1f02de3b0a70" providerId="ADAL" clId="{F23DEB1F-C880-425C-BE36-1D71815C762C}" dt="2025-05-29T17:40:05.816" v="414" actId="2711"/>
        <pc:sldMkLst>
          <pc:docMk/>
          <pc:sldMk cId="1830509073" sldId="282"/>
        </pc:sldMkLst>
        <pc:spChg chg="mod">
          <ac:chgData name="Esquivel, Candace L SCPO USN OLA WASHINGTON DC (USA)" userId="4b018e34-e43f-4718-8e78-1f02de3b0a70" providerId="ADAL" clId="{F23DEB1F-C880-425C-BE36-1D71815C762C}" dt="2025-05-29T17:39:42.089" v="406" actId="1076"/>
          <ac:spMkLst>
            <pc:docMk/>
            <pc:sldMk cId="1830509073" sldId="282"/>
            <ac:spMk id="2" creationId="{FD78CFAD-3859-93A9-42B5-6634BCF3712B}"/>
          </ac:spMkLst>
        </pc:spChg>
        <pc:spChg chg="add mod">
          <ac:chgData name="Esquivel, Candace L SCPO USN OLA WASHINGTON DC (USA)" userId="4b018e34-e43f-4718-8e78-1f02de3b0a70" providerId="ADAL" clId="{F23DEB1F-C880-425C-BE36-1D71815C762C}" dt="2025-05-29T17:40:05.816" v="414" actId="2711"/>
          <ac:spMkLst>
            <pc:docMk/>
            <pc:sldMk cId="1830509073" sldId="282"/>
            <ac:spMk id="3" creationId="{8D716322-77DE-2A3F-A1CD-505BA012C810}"/>
          </ac:spMkLst>
        </pc:spChg>
        <pc:spChg chg="del mod">
          <ac:chgData name="Esquivel, Candace L SCPO USN OLA WASHINGTON DC (USA)" userId="4b018e34-e43f-4718-8e78-1f02de3b0a70" providerId="ADAL" clId="{F23DEB1F-C880-425C-BE36-1D71815C762C}" dt="2025-05-29T17:39:50.258" v="409" actId="478"/>
          <ac:spMkLst>
            <pc:docMk/>
            <pc:sldMk cId="1830509073" sldId="282"/>
            <ac:spMk id="5" creationId="{FDB6F850-4533-AE69-1192-B924689D5BDA}"/>
          </ac:spMkLst>
        </pc:spChg>
        <pc:spChg chg="del">
          <ac:chgData name="Esquivel, Candace L SCPO USN OLA WASHINGTON DC (USA)" userId="4b018e34-e43f-4718-8e78-1f02de3b0a70" providerId="ADAL" clId="{F23DEB1F-C880-425C-BE36-1D71815C762C}" dt="2025-05-29T17:39:48.907" v="407" actId="478"/>
          <ac:spMkLst>
            <pc:docMk/>
            <pc:sldMk cId="1830509073" sldId="282"/>
            <ac:spMk id="6" creationId="{44C8FDB3-2FE4-C471-EE50-8C3CF25338C5}"/>
          </ac:spMkLst>
        </pc:spChg>
      </pc:sldChg>
      <pc:sldMasterChg chg="delSldLayout modSldLayout">
        <pc:chgData name="Esquivel, Candace L SCPO USN OLA WASHINGTON DC (USA)" userId="4b018e34-e43f-4718-8e78-1f02de3b0a70" providerId="ADAL" clId="{F23DEB1F-C880-425C-BE36-1D71815C762C}" dt="2025-05-29T17:40:11.500" v="415" actId="47"/>
        <pc:sldMasterMkLst>
          <pc:docMk/>
          <pc:sldMasterMk cId="3413521966" sldId="2147484132"/>
        </pc:sldMasterMkLst>
        <pc:sldLayoutChg chg="delSp del">
          <pc:chgData name="Esquivel, Candace L SCPO USN OLA WASHINGTON DC (USA)" userId="4b018e34-e43f-4718-8e78-1f02de3b0a70" providerId="ADAL" clId="{F23DEB1F-C880-425C-BE36-1D71815C762C}" dt="2025-05-29T17:22:57.548" v="270" actId="47"/>
          <pc:sldLayoutMkLst>
            <pc:docMk/>
            <pc:sldMasterMk cId="3413521966" sldId="2147484132"/>
            <pc:sldLayoutMk cId="3967335825" sldId="2147484152"/>
          </pc:sldLayoutMkLst>
          <pc:spChg chg="del">
            <ac:chgData name="Esquivel, Candace L SCPO USN OLA WASHINGTON DC (USA)" userId="4b018e34-e43f-4718-8e78-1f02de3b0a70" providerId="ADAL" clId="{F23DEB1F-C880-425C-BE36-1D71815C762C}" dt="2025-05-29T17:21:06.990" v="252"/>
            <ac:spMkLst>
              <pc:docMk/>
              <pc:sldMasterMk cId="3413521966" sldId="2147484132"/>
              <pc:sldLayoutMk cId="3967335825" sldId="2147484152"/>
              <ac:spMk id="4" creationId="{9383A168-72E8-B5C4-B63C-51E6DDAAA0CF}"/>
            </ac:spMkLst>
          </pc:spChg>
        </pc:sldLayoutChg>
        <pc:sldLayoutChg chg="del">
          <pc:chgData name="Esquivel, Candace L SCPO USN OLA WASHINGTON DC (USA)" userId="4b018e34-e43f-4718-8e78-1f02de3b0a70" providerId="ADAL" clId="{F23DEB1F-C880-425C-BE36-1D71815C762C}" dt="2025-05-29T17:40:11.500" v="415" actId="47"/>
          <pc:sldLayoutMkLst>
            <pc:docMk/>
            <pc:sldMasterMk cId="3413521966" sldId="2147484132"/>
            <pc:sldLayoutMk cId="3025160085" sldId="2147484153"/>
          </pc:sldLayoutMkLst>
        </pc:sldLayoutChg>
      </pc:sldMasterChg>
      <pc:sldMasterChg chg="del">
        <pc:chgData name="Esquivel, Candace L SCPO USN OLA WASHINGTON DC (USA)" userId="4b018e34-e43f-4718-8e78-1f02de3b0a70" providerId="ADAL" clId="{F23DEB1F-C880-425C-BE36-1D71815C762C}" dt="2025-05-29T17:21:13.935" v="259" actId="2696"/>
        <pc:sldMasterMkLst>
          <pc:docMk/>
          <pc:sldMasterMk cId="2144378131" sldId="2147484142"/>
        </pc:sldMasterMkLst>
      </pc:sldMasterChg>
    </pc:docChg>
  </pc:docChgLst>
  <pc:docChgLst>
    <pc:chgData name="Folkes, Chelsea L LT USN DCNO N1 (USA)" userId="S::chelsea.l.folkes.mil@us.navy.mil::b532e171-3620-4144-a649-0cba5ee2f9ae" providerId="AD" clId="Web-{9F399530-4784-4149-C23D-61A9C1410E50}"/>
    <pc:docChg chg="modSld">
      <pc:chgData name="Folkes, Chelsea L LT USN DCNO N1 (USA)" userId="S::chelsea.l.folkes.mil@us.navy.mil::b532e171-3620-4144-a649-0cba5ee2f9ae" providerId="AD" clId="Web-{9F399530-4784-4149-C23D-61A9C1410E50}" dt="2025-05-27T17:35:06.173" v="253" actId="20577"/>
      <pc:docMkLst>
        <pc:docMk/>
      </pc:docMkLst>
      <pc:sldChg chg="modSp">
        <pc:chgData name="Folkes, Chelsea L LT USN DCNO N1 (USA)" userId="S::chelsea.l.folkes.mil@us.navy.mil::b532e171-3620-4144-a649-0cba5ee2f9ae" providerId="AD" clId="Web-{9F399530-4784-4149-C23D-61A9C1410E50}" dt="2025-05-27T17:35:06.173" v="253" actId="20577"/>
        <pc:sldMkLst>
          <pc:docMk/>
          <pc:sldMk cId="0" sldId="260"/>
        </pc:sldMkLst>
        <pc:spChg chg="mod">
          <ac:chgData name="Folkes, Chelsea L LT USN DCNO N1 (USA)" userId="S::chelsea.l.folkes.mil@us.navy.mil::b532e171-3620-4144-a649-0cba5ee2f9ae" providerId="AD" clId="Web-{9F399530-4784-4149-C23D-61A9C1410E50}" dt="2025-05-27T17:35:06.173" v="253" actId="20577"/>
          <ac:spMkLst>
            <pc:docMk/>
            <pc:sldMk cId="0" sldId="260"/>
            <ac:spMk id="18434" creationId="{4DFE4A03-89C7-71A5-8C08-F5CC5AC3C318}"/>
          </ac:spMkLst>
        </pc:spChg>
      </pc:sldChg>
      <pc:sldChg chg="modSp">
        <pc:chgData name="Folkes, Chelsea L LT USN DCNO N1 (USA)" userId="S::chelsea.l.folkes.mil@us.navy.mil::b532e171-3620-4144-a649-0cba5ee2f9ae" providerId="AD" clId="Web-{9F399530-4784-4149-C23D-61A9C1410E50}" dt="2025-05-27T17:16:30.335" v="75" actId="20577"/>
        <pc:sldMkLst>
          <pc:docMk/>
          <pc:sldMk cId="0" sldId="261"/>
        </pc:sldMkLst>
        <pc:spChg chg="mod">
          <ac:chgData name="Folkes, Chelsea L LT USN DCNO N1 (USA)" userId="S::chelsea.l.folkes.mil@us.navy.mil::b532e171-3620-4144-a649-0cba5ee2f9ae" providerId="AD" clId="Web-{9F399530-4784-4149-C23D-61A9C1410E50}" dt="2025-05-27T17:16:30.335" v="75" actId="20577"/>
          <ac:spMkLst>
            <pc:docMk/>
            <pc:sldMk cId="0" sldId="261"/>
            <ac:spMk id="14338" creationId="{65F61C24-7178-35F6-4765-BE0E489382B7}"/>
          </ac:spMkLst>
        </pc:spChg>
      </pc:sldChg>
      <pc:sldChg chg="modSp">
        <pc:chgData name="Folkes, Chelsea L LT USN DCNO N1 (USA)" userId="S::chelsea.l.folkes.mil@us.navy.mil::b532e171-3620-4144-a649-0cba5ee2f9ae" providerId="AD" clId="Web-{9F399530-4784-4149-C23D-61A9C1410E50}" dt="2025-05-27T17:15:01.581" v="59" actId="20577"/>
        <pc:sldMkLst>
          <pc:docMk/>
          <pc:sldMk cId="0" sldId="267"/>
        </pc:sldMkLst>
      </pc:sldChg>
      <pc:sldChg chg="modSp">
        <pc:chgData name="Folkes, Chelsea L LT USN DCNO N1 (USA)" userId="S::chelsea.l.folkes.mil@us.navy.mil::b532e171-3620-4144-a649-0cba5ee2f9ae" providerId="AD" clId="Web-{9F399530-4784-4149-C23D-61A9C1410E50}" dt="2025-05-27T17:15:29.364" v="68" actId="1076"/>
        <pc:sldMkLst>
          <pc:docMk/>
          <pc:sldMk cId="0" sldId="273"/>
        </pc:sldMkLst>
      </pc:sldChg>
      <pc:sldChg chg="modSp">
        <pc:chgData name="Folkes, Chelsea L LT USN DCNO N1 (USA)" userId="S::chelsea.l.folkes.mil@us.navy.mil::b532e171-3620-4144-a649-0cba5ee2f9ae" providerId="AD" clId="Web-{9F399530-4784-4149-C23D-61A9C1410E50}" dt="2025-05-27T17:18:25.357" v="81" actId="14100"/>
        <pc:sldMkLst>
          <pc:docMk/>
          <pc:sldMk cId="0" sldId="274"/>
        </pc:sldMkLst>
        <pc:spChg chg="mod">
          <ac:chgData name="Folkes, Chelsea L LT USN DCNO N1 (USA)" userId="S::chelsea.l.folkes.mil@us.navy.mil::b532e171-3620-4144-a649-0cba5ee2f9ae" providerId="AD" clId="Web-{9F399530-4784-4149-C23D-61A9C1410E50}" dt="2025-05-27T17:18:25.357" v="81" actId="14100"/>
          <ac:spMkLst>
            <pc:docMk/>
            <pc:sldMk cId="0" sldId="274"/>
            <ac:spMk id="16387" creationId="{D0D551E3-3AA6-BE63-0ADF-0C9A6ACA0E70}"/>
          </ac:spMkLst>
        </pc:spChg>
      </pc:sldChg>
      <pc:sldChg chg="modSp">
        <pc:chgData name="Folkes, Chelsea L LT USN DCNO N1 (USA)" userId="S::chelsea.l.folkes.mil@us.navy.mil::b532e171-3620-4144-a649-0cba5ee2f9ae" providerId="AD" clId="Web-{9F399530-4784-4149-C23D-61A9C1410E50}" dt="2025-05-27T17:32:14.102" v="235" actId="20577"/>
        <pc:sldMkLst>
          <pc:docMk/>
          <pc:sldMk cId="0" sldId="276"/>
        </pc:sldMkLst>
        <pc:spChg chg="mod">
          <ac:chgData name="Folkes, Chelsea L LT USN DCNO N1 (USA)" userId="S::chelsea.l.folkes.mil@us.navy.mil::b532e171-3620-4144-a649-0cba5ee2f9ae" providerId="AD" clId="Web-{9F399530-4784-4149-C23D-61A9C1410E50}" dt="2025-05-27T17:32:14.102" v="235" actId="20577"/>
          <ac:spMkLst>
            <pc:docMk/>
            <pc:sldMk cId="0" sldId="276"/>
            <ac:spMk id="7171" creationId="{B8BE42D8-C2F0-5BA1-CA4E-402E65437B8D}"/>
          </ac:spMkLst>
        </pc:spChg>
      </pc:sldChg>
    </pc:docChg>
  </pc:docChgLst>
  <pc:docChgLst>
    <pc:chgData name="Folkes, Chelsea L LT USN DCNO N1 (USA)" userId="b532e171-3620-4144-a649-0cba5ee2f9ae" providerId="ADAL" clId="{BC65105F-82B4-4913-AD23-1AD1505F33E0}"/>
    <pc:docChg chg="undo redo custSel addSld modSld modMainMaster">
      <pc:chgData name="Folkes, Chelsea L LT USN DCNO N1 (USA)" userId="b532e171-3620-4144-a649-0cba5ee2f9ae" providerId="ADAL" clId="{BC65105F-82B4-4913-AD23-1AD1505F33E0}" dt="2025-05-27T18:57:14.838" v="721" actId="20577"/>
      <pc:docMkLst>
        <pc:docMk/>
      </pc:docMkLst>
      <pc:sldChg chg="modSp mod">
        <pc:chgData name="Folkes, Chelsea L LT USN DCNO N1 (USA)" userId="b532e171-3620-4144-a649-0cba5ee2f9ae" providerId="ADAL" clId="{BC65105F-82B4-4913-AD23-1AD1505F33E0}" dt="2025-05-27T17:51:06.743" v="159" actId="14100"/>
        <pc:sldMkLst>
          <pc:docMk/>
          <pc:sldMk cId="0" sldId="259"/>
        </pc:sldMkLst>
        <pc:spChg chg="mod">
          <ac:chgData name="Folkes, Chelsea L LT USN DCNO N1 (USA)" userId="b532e171-3620-4144-a649-0cba5ee2f9ae" providerId="ADAL" clId="{BC65105F-82B4-4913-AD23-1AD1505F33E0}" dt="2025-05-27T17:51:06.743" v="159" actId="14100"/>
          <ac:spMkLst>
            <pc:docMk/>
            <pc:sldMk cId="0" sldId="259"/>
            <ac:spMk id="6146" creationId="{528E444A-3000-E601-27A4-C46FFC783379}"/>
          </ac:spMkLst>
        </pc:spChg>
        <pc:spChg chg="mod">
          <ac:chgData name="Folkes, Chelsea L LT USN DCNO N1 (USA)" userId="b532e171-3620-4144-a649-0cba5ee2f9ae" providerId="ADAL" clId="{BC65105F-82B4-4913-AD23-1AD1505F33E0}" dt="2025-05-27T17:43:16.851" v="47" actId="948"/>
          <ac:spMkLst>
            <pc:docMk/>
            <pc:sldMk cId="0" sldId="259"/>
            <ac:spMk id="17410" creationId="{03C053A4-AF2F-5077-1E66-C34836613028}"/>
          </ac:spMkLst>
        </pc:spChg>
      </pc:sldChg>
      <pc:sldChg chg="modSp mod chgLayout modNotesTx">
        <pc:chgData name="Folkes, Chelsea L LT USN DCNO N1 (USA)" userId="b532e171-3620-4144-a649-0cba5ee2f9ae" providerId="ADAL" clId="{BC65105F-82B4-4913-AD23-1AD1505F33E0}" dt="2025-05-27T18:22:48.382" v="392" actId="1076"/>
        <pc:sldMkLst>
          <pc:docMk/>
          <pc:sldMk cId="0" sldId="260"/>
        </pc:sldMkLst>
        <pc:spChg chg="mod ord">
          <ac:chgData name="Folkes, Chelsea L LT USN DCNO N1 (USA)" userId="b532e171-3620-4144-a649-0cba5ee2f9ae" providerId="ADAL" clId="{BC65105F-82B4-4913-AD23-1AD1505F33E0}" dt="2025-05-27T18:22:48.382" v="392" actId="1076"/>
          <ac:spMkLst>
            <pc:docMk/>
            <pc:sldMk cId="0" sldId="260"/>
            <ac:spMk id="9218" creationId="{9C5C751C-E7CC-4703-0EDD-25B76929CE26}"/>
          </ac:spMkLst>
        </pc:spChg>
        <pc:spChg chg="mod ord">
          <ac:chgData name="Folkes, Chelsea L LT USN DCNO N1 (USA)" userId="b532e171-3620-4144-a649-0cba5ee2f9ae" providerId="ADAL" clId="{BC65105F-82B4-4913-AD23-1AD1505F33E0}" dt="2025-05-27T17:49:53.201" v="152" actId="20577"/>
          <ac:spMkLst>
            <pc:docMk/>
            <pc:sldMk cId="0" sldId="260"/>
            <ac:spMk id="18434" creationId="{4DFE4A03-89C7-71A5-8C08-F5CC5AC3C318}"/>
          </ac:spMkLst>
        </pc:spChg>
      </pc:sldChg>
      <pc:sldChg chg="modSp mod">
        <pc:chgData name="Folkes, Chelsea L LT USN DCNO N1 (USA)" userId="b532e171-3620-4144-a649-0cba5ee2f9ae" providerId="ADAL" clId="{BC65105F-82B4-4913-AD23-1AD1505F33E0}" dt="2025-05-27T18:23:14.267" v="395" actId="1076"/>
        <pc:sldMkLst>
          <pc:docMk/>
          <pc:sldMk cId="0" sldId="261"/>
        </pc:sldMkLst>
        <pc:spChg chg="mod">
          <ac:chgData name="Folkes, Chelsea L LT USN DCNO N1 (USA)" userId="b532e171-3620-4144-a649-0cba5ee2f9ae" providerId="ADAL" clId="{BC65105F-82B4-4913-AD23-1AD1505F33E0}" dt="2025-05-27T18:23:14.267" v="395" actId="1076"/>
          <ac:spMkLst>
            <pc:docMk/>
            <pc:sldMk cId="0" sldId="261"/>
            <ac:spMk id="8" creationId="{2622D362-6F93-C5B0-1F41-1C61608612AC}"/>
          </ac:spMkLst>
        </pc:spChg>
      </pc:sldChg>
      <pc:sldChg chg="modSp mod">
        <pc:chgData name="Folkes, Chelsea L LT USN DCNO N1 (USA)" userId="b532e171-3620-4144-a649-0cba5ee2f9ae" providerId="ADAL" clId="{BC65105F-82B4-4913-AD23-1AD1505F33E0}" dt="2025-05-27T18:29:03.067" v="476" actId="1076"/>
        <pc:sldMkLst>
          <pc:docMk/>
          <pc:sldMk cId="0" sldId="262"/>
        </pc:sldMkLst>
        <pc:spChg chg="mod">
          <ac:chgData name="Folkes, Chelsea L LT USN DCNO N1 (USA)" userId="b532e171-3620-4144-a649-0cba5ee2f9ae" providerId="ADAL" clId="{BC65105F-82B4-4913-AD23-1AD1505F33E0}" dt="2025-05-27T18:29:03.067" v="476" actId="1076"/>
          <ac:spMkLst>
            <pc:docMk/>
            <pc:sldMk cId="0" sldId="262"/>
            <ac:spMk id="18434" creationId="{D39BCB78-E79B-0029-4844-FAEC68FE3377}"/>
          </ac:spMkLst>
        </pc:spChg>
        <pc:spChg chg="mod">
          <ac:chgData name="Folkes, Chelsea L LT USN DCNO N1 (USA)" userId="b532e171-3620-4144-a649-0cba5ee2f9ae" providerId="ADAL" clId="{BC65105F-82B4-4913-AD23-1AD1505F33E0}" dt="2025-05-27T18:27:56.292" v="466" actId="5793"/>
          <ac:spMkLst>
            <pc:docMk/>
            <pc:sldMk cId="0" sldId="262"/>
            <ac:spMk id="18435" creationId="{5F552955-50FD-6EA1-06FF-88F8DD2A2339}"/>
          </ac:spMkLst>
        </pc:spChg>
      </pc:sldChg>
      <pc:sldChg chg="modSp mod">
        <pc:chgData name="Folkes, Chelsea L LT USN DCNO N1 (USA)" userId="b532e171-3620-4144-a649-0cba5ee2f9ae" providerId="ADAL" clId="{BC65105F-82B4-4913-AD23-1AD1505F33E0}" dt="2025-05-27T18:30:43.921" v="532" actId="948"/>
        <pc:sldMkLst>
          <pc:docMk/>
          <pc:sldMk cId="0" sldId="263"/>
        </pc:sldMkLst>
        <pc:spChg chg="mod">
          <ac:chgData name="Folkes, Chelsea L LT USN DCNO N1 (USA)" userId="b532e171-3620-4144-a649-0cba5ee2f9ae" providerId="ADAL" clId="{BC65105F-82B4-4913-AD23-1AD1505F33E0}" dt="2025-05-27T18:30:19.099" v="529" actId="1076"/>
          <ac:spMkLst>
            <pc:docMk/>
            <pc:sldMk cId="0" sldId="263"/>
            <ac:spMk id="21506" creationId="{647428D0-7846-7A3B-F4FB-C76F7BF90736}"/>
          </ac:spMkLst>
        </pc:spChg>
        <pc:spChg chg="mod">
          <ac:chgData name="Folkes, Chelsea L LT USN DCNO N1 (USA)" userId="b532e171-3620-4144-a649-0cba5ee2f9ae" providerId="ADAL" clId="{BC65105F-82B4-4913-AD23-1AD1505F33E0}" dt="2025-05-27T18:30:43.921" v="532" actId="948"/>
          <ac:spMkLst>
            <pc:docMk/>
            <pc:sldMk cId="0" sldId="263"/>
            <ac:spMk id="22530" creationId="{91871529-7FAE-0D44-FD2A-9C6B51E645C5}"/>
          </ac:spMkLst>
        </pc:spChg>
      </pc:sldChg>
      <pc:sldChg chg="modSp mod">
        <pc:chgData name="Folkes, Chelsea L LT USN DCNO N1 (USA)" userId="b532e171-3620-4144-a649-0cba5ee2f9ae" providerId="ADAL" clId="{BC65105F-82B4-4913-AD23-1AD1505F33E0}" dt="2025-05-27T18:22:56.854" v="393" actId="1076"/>
        <pc:sldMkLst>
          <pc:docMk/>
          <pc:sldMk cId="0" sldId="266"/>
        </pc:sldMkLst>
        <pc:spChg chg="mod">
          <ac:chgData name="Folkes, Chelsea L LT USN DCNO N1 (USA)" userId="b532e171-3620-4144-a649-0cba5ee2f9ae" providerId="ADAL" clId="{BC65105F-82B4-4913-AD23-1AD1505F33E0}" dt="2025-05-27T18:22:56.854" v="393" actId="1076"/>
          <ac:spMkLst>
            <pc:docMk/>
            <pc:sldMk cId="0" sldId="266"/>
            <ac:spMk id="11266" creationId="{2A9DDA65-B0B0-ED4D-1488-CEFB711B9362}"/>
          </ac:spMkLst>
        </pc:spChg>
        <pc:spChg chg="mod">
          <ac:chgData name="Folkes, Chelsea L LT USN DCNO N1 (USA)" userId="b532e171-3620-4144-a649-0cba5ee2f9ae" providerId="ADAL" clId="{BC65105F-82B4-4913-AD23-1AD1505F33E0}" dt="2025-05-27T17:57:58.383" v="263" actId="20577"/>
          <ac:spMkLst>
            <pc:docMk/>
            <pc:sldMk cId="0" sldId="266"/>
            <ac:spMk id="11267" creationId="{59AEDC5A-FAC6-87CE-C673-BE72A93B92A5}"/>
          </ac:spMkLst>
        </pc:spChg>
      </pc:sldChg>
      <pc:sldChg chg="modSp mod">
        <pc:chgData name="Folkes, Chelsea L LT USN DCNO N1 (USA)" userId="b532e171-3620-4144-a649-0cba5ee2f9ae" providerId="ADAL" clId="{BC65105F-82B4-4913-AD23-1AD1505F33E0}" dt="2025-05-27T18:23:07.774" v="394" actId="20577"/>
        <pc:sldMkLst>
          <pc:docMk/>
          <pc:sldMk cId="0" sldId="267"/>
        </pc:sldMkLst>
      </pc:sldChg>
      <pc:sldChg chg="addSp delSp modSp mod">
        <pc:chgData name="Folkes, Chelsea L LT USN DCNO N1 (USA)" userId="b532e171-3620-4144-a649-0cba5ee2f9ae" providerId="ADAL" clId="{BC65105F-82B4-4913-AD23-1AD1505F33E0}" dt="2025-05-27T18:57:14.838" v="721" actId="20577"/>
        <pc:sldMkLst>
          <pc:docMk/>
          <pc:sldMk cId="0" sldId="269"/>
        </pc:sldMkLst>
        <pc:spChg chg="add mod">
          <ac:chgData name="Folkes, Chelsea L LT USN DCNO N1 (USA)" userId="b532e171-3620-4144-a649-0cba5ee2f9ae" providerId="ADAL" clId="{BC65105F-82B4-4913-AD23-1AD1505F33E0}" dt="2025-05-27T18:31:08.984" v="594" actId="20577"/>
          <ac:spMkLst>
            <pc:docMk/>
            <pc:sldMk cId="0" sldId="269"/>
            <ac:spMk id="2" creationId="{F6CF40BC-7420-CAFE-55E3-C6E939E0CD41}"/>
          </ac:spMkLst>
        </pc:spChg>
        <pc:spChg chg="mod">
          <ac:chgData name="Folkes, Chelsea L LT USN DCNO N1 (USA)" userId="b532e171-3620-4144-a649-0cba5ee2f9ae" providerId="ADAL" clId="{BC65105F-82B4-4913-AD23-1AD1505F33E0}" dt="2025-05-27T18:57:14.838" v="721" actId="20577"/>
          <ac:spMkLst>
            <pc:docMk/>
            <pc:sldMk cId="0" sldId="269"/>
            <ac:spMk id="22531" creationId="{F466B0E3-7F68-D93A-4CAA-8CB80384BA99}"/>
          </ac:spMkLst>
        </pc:spChg>
      </pc:sldChg>
      <pc:sldChg chg="modSp mod">
        <pc:chgData name="Folkes, Chelsea L LT USN DCNO N1 (USA)" userId="b532e171-3620-4144-a649-0cba5ee2f9ae" providerId="ADAL" clId="{BC65105F-82B4-4913-AD23-1AD1505F33E0}" dt="2025-05-27T18:56:40.704" v="715" actId="1076"/>
        <pc:sldMkLst>
          <pc:docMk/>
          <pc:sldMk cId="0" sldId="271"/>
        </pc:sldMkLst>
        <pc:spChg chg="mod">
          <ac:chgData name="Folkes, Chelsea L LT USN DCNO N1 (USA)" userId="b532e171-3620-4144-a649-0cba5ee2f9ae" providerId="ADAL" clId="{BC65105F-82B4-4913-AD23-1AD1505F33E0}" dt="2025-05-27T18:56:40.704" v="715" actId="1076"/>
          <ac:spMkLst>
            <pc:docMk/>
            <pc:sldMk cId="0" sldId="271"/>
            <ac:spMk id="3" creationId="{E157F562-30DD-BCAA-D7F4-E335B9F1B641}"/>
          </ac:spMkLst>
        </pc:spChg>
        <pc:spChg chg="mod">
          <ac:chgData name="Folkes, Chelsea L LT USN DCNO N1 (USA)" userId="b532e171-3620-4144-a649-0cba5ee2f9ae" providerId="ADAL" clId="{BC65105F-82B4-4913-AD23-1AD1505F33E0}" dt="2025-05-27T18:54:53.844" v="694" actId="114"/>
          <ac:spMkLst>
            <pc:docMk/>
            <pc:sldMk cId="0" sldId="271"/>
            <ac:spMk id="23556" creationId="{A5D54004-09F9-76C0-5ADF-5E26C20A3E18}"/>
          </ac:spMkLst>
        </pc:spChg>
      </pc:sldChg>
      <pc:sldChg chg="addSp delSp modSp mod">
        <pc:chgData name="Folkes, Chelsea L LT USN DCNO N1 (USA)" userId="b532e171-3620-4144-a649-0cba5ee2f9ae" providerId="ADAL" clId="{BC65105F-82B4-4913-AD23-1AD1505F33E0}" dt="2025-05-27T18:29:54.696" v="526" actId="20577"/>
        <pc:sldMkLst>
          <pc:docMk/>
          <pc:sldMk cId="0" sldId="272"/>
        </pc:sldMkLst>
        <pc:spChg chg="mod">
          <ac:chgData name="Folkes, Chelsea L LT USN DCNO N1 (USA)" userId="b532e171-3620-4144-a649-0cba5ee2f9ae" providerId="ADAL" clId="{BC65105F-82B4-4913-AD23-1AD1505F33E0}" dt="2025-05-27T18:28:40.506" v="474" actId="27636"/>
          <ac:spMkLst>
            <pc:docMk/>
            <pc:sldMk cId="0" sldId="272"/>
            <ac:spMk id="3" creationId="{D14BB2EC-48CC-43EE-9CCB-544AE432ADF6}"/>
          </ac:spMkLst>
        </pc:spChg>
        <pc:spChg chg="add mod">
          <ac:chgData name="Folkes, Chelsea L LT USN DCNO N1 (USA)" userId="b532e171-3620-4144-a649-0cba5ee2f9ae" providerId="ADAL" clId="{BC65105F-82B4-4913-AD23-1AD1505F33E0}" dt="2025-05-27T18:29:54.696" v="526" actId="20577"/>
          <ac:spMkLst>
            <pc:docMk/>
            <pc:sldMk cId="0" sldId="272"/>
            <ac:spMk id="4" creationId="{00248AA1-7C71-6808-595A-9415C397D15F}"/>
          </ac:spMkLst>
        </pc:spChg>
      </pc:sldChg>
      <pc:sldChg chg="modSp mod">
        <pc:chgData name="Folkes, Chelsea L LT USN DCNO N1 (USA)" userId="b532e171-3620-4144-a649-0cba5ee2f9ae" providerId="ADAL" clId="{BC65105F-82B4-4913-AD23-1AD1505F33E0}" dt="2025-05-27T18:16:27.844" v="382" actId="20577"/>
        <pc:sldMkLst>
          <pc:docMk/>
          <pc:sldMk cId="0" sldId="273"/>
        </pc:sldMkLst>
      </pc:sldChg>
      <pc:sldChg chg="addSp delSp modSp mod">
        <pc:chgData name="Folkes, Chelsea L LT USN DCNO N1 (USA)" userId="b532e171-3620-4144-a649-0cba5ee2f9ae" providerId="ADAL" clId="{BC65105F-82B4-4913-AD23-1AD1505F33E0}" dt="2025-05-27T18:26:14.929" v="459" actId="20577"/>
        <pc:sldMkLst>
          <pc:docMk/>
          <pc:sldMk cId="0" sldId="274"/>
        </pc:sldMkLst>
        <pc:spChg chg="add mod">
          <ac:chgData name="Folkes, Chelsea L LT USN DCNO N1 (USA)" userId="b532e171-3620-4144-a649-0cba5ee2f9ae" providerId="ADAL" clId="{BC65105F-82B4-4913-AD23-1AD1505F33E0}" dt="2025-05-27T18:26:14.929" v="459" actId="20577"/>
          <ac:spMkLst>
            <pc:docMk/>
            <pc:sldMk cId="0" sldId="274"/>
            <ac:spMk id="3" creationId="{3309B956-D569-7828-3F4C-23DC1C8D3639}"/>
          </ac:spMkLst>
        </pc:spChg>
        <pc:spChg chg="mod">
          <ac:chgData name="Folkes, Chelsea L LT USN DCNO N1 (USA)" userId="b532e171-3620-4144-a649-0cba5ee2f9ae" providerId="ADAL" clId="{BC65105F-82B4-4913-AD23-1AD1505F33E0}" dt="2025-05-27T18:25:44.023" v="445" actId="948"/>
          <ac:spMkLst>
            <pc:docMk/>
            <pc:sldMk cId="0" sldId="274"/>
            <ac:spMk id="16387" creationId="{D0D551E3-3AA6-BE63-0ADF-0C9A6ACA0E70}"/>
          </ac:spMkLst>
        </pc:spChg>
      </pc:sldChg>
      <pc:sldChg chg="modSp mod">
        <pc:chgData name="Folkes, Chelsea L LT USN DCNO N1 (USA)" userId="b532e171-3620-4144-a649-0cba5ee2f9ae" providerId="ADAL" clId="{BC65105F-82B4-4913-AD23-1AD1505F33E0}" dt="2025-05-27T17:59:35.274" v="325" actId="1076"/>
        <pc:sldMkLst>
          <pc:docMk/>
          <pc:sldMk cId="0" sldId="276"/>
        </pc:sldMkLst>
        <pc:spChg chg="mod">
          <ac:chgData name="Folkes, Chelsea L LT USN DCNO N1 (USA)" userId="b532e171-3620-4144-a649-0cba5ee2f9ae" providerId="ADAL" clId="{BC65105F-82B4-4913-AD23-1AD1505F33E0}" dt="2025-05-27T17:59:35.274" v="325" actId="1076"/>
          <ac:spMkLst>
            <pc:docMk/>
            <pc:sldMk cId="0" sldId="276"/>
            <ac:spMk id="7170" creationId="{E46AF42E-446C-2729-009A-C3A1B44669D5}"/>
          </ac:spMkLst>
        </pc:spChg>
      </pc:sldChg>
      <pc:sldChg chg="delSp modSp add mod">
        <pc:chgData name="Folkes, Chelsea L LT USN DCNO N1 (USA)" userId="b532e171-3620-4144-a649-0cba5ee2f9ae" providerId="ADAL" clId="{BC65105F-82B4-4913-AD23-1AD1505F33E0}" dt="2025-05-27T18:56:50.601" v="716" actId="12"/>
        <pc:sldMkLst>
          <pc:docMk/>
          <pc:sldMk cId="1328767179" sldId="277"/>
        </pc:sldMkLst>
        <pc:spChg chg="mod">
          <ac:chgData name="Folkes, Chelsea L LT USN DCNO N1 (USA)" userId="b532e171-3620-4144-a649-0cba5ee2f9ae" providerId="ADAL" clId="{BC65105F-82B4-4913-AD23-1AD1505F33E0}" dt="2025-05-27T18:56:50.601" v="716" actId="12"/>
          <ac:spMkLst>
            <pc:docMk/>
            <pc:sldMk cId="1328767179" sldId="277"/>
            <ac:spMk id="3" creationId="{E812D486-4390-E8F5-277C-A7A8A55C0C44}"/>
          </ac:spMkLst>
        </pc:spChg>
      </pc:sldChg>
      <pc:sldMasterChg chg="modSp modSldLayout">
        <pc:chgData name="Folkes, Chelsea L LT USN DCNO N1 (USA)" userId="b532e171-3620-4144-a649-0cba5ee2f9ae" providerId="ADAL" clId="{BC65105F-82B4-4913-AD23-1AD1505F33E0}" dt="2025-05-27T17:39:48.133" v="1" actId="5793"/>
        <pc:sldMasterMkLst>
          <pc:docMk/>
          <pc:sldMasterMk cId="0" sldId="2147484092"/>
        </pc:sldMasterMkLst>
        <pc:sldLayoutChg chg="modSp">
          <pc:chgData name="Folkes, Chelsea L LT USN DCNO N1 (USA)" userId="b532e171-3620-4144-a649-0cba5ee2f9ae" providerId="ADAL" clId="{BC65105F-82B4-4913-AD23-1AD1505F33E0}" dt="2025-05-27T17:39:33.090" v="0" actId="5793"/>
          <pc:sldLayoutMkLst>
            <pc:docMk/>
            <pc:sldMasterMk cId="0" sldId="2147484092"/>
            <pc:sldLayoutMk cId="2118161426" sldId="21474841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EF0886-A7A5-3980-A542-A2E450A32AA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534D00F9-A81F-2CDB-058D-EE1EF44D3E3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B3066C80-A2DB-40DD-B262-F94FF6D7669A}" type="datetime1">
              <a:rPr lang="en-US"/>
              <a:pPr>
                <a:defRPr/>
              </a:pPr>
              <a:t>5/29/2025</a:t>
            </a:fld>
            <a:endParaRPr lang="en-US"/>
          </a:p>
        </p:txBody>
      </p:sp>
      <p:sp>
        <p:nvSpPr>
          <p:cNvPr id="4" name="Footer Placeholder 3">
            <a:extLst>
              <a:ext uri="{FF2B5EF4-FFF2-40B4-BE49-F238E27FC236}">
                <a16:creationId xmlns:a16="http://schemas.microsoft.com/office/drawing/2014/main" id="{5F13342C-C600-2AD1-FD3B-46E2F7BA187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54D88B3-F6E5-369F-C65A-2C331BF027C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46B50F0-6BAE-4435-B035-7EA39CD27F9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C5EB8-D8D0-C17B-3429-035D4634A0F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882B2F4B-117A-7848-D5CF-7691C58BC51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8C5706AC-76CB-4807-805F-71CD0F68D555}" type="datetime1">
              <a:rPr lang="en-US"/>
              <a:pPr>
                <a:defRPr/>
              </a:pPr>
              <a:t>5/29/2025</a:t>
            </a:fld>
            <a:endParaRPr lang="en-US"/>
          </a:p>
        </p:txBody>
      </p:sp>
      <p:sp>
        <p:nvSpPr>
          <p:cNvPr id="4" name="Slide Image Placeholder 3">
            <a:extLst>
              <a:ext uri="{FF2B5EF4-FFF2-40B4-BE49-F238E27FC236}">
                <a16:creationId xmlns:a16="http://schemas.microsoft.com/office/drawing/2014/main" id="{15B2C548-A4E5-2EB9-E493-2FE677705A6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456F8BF-F02E-3F14-30D2-B64F971FAE3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E60B652-D88C-9A33-A98A-6BD565F3BAB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A42757F9-A00F-51DC-2695-5B1D60C3B6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E880EFF-B06E-4350-B932-2A1568378C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7E00919-40A7-CF4F-35C5-683587503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6A1533F-74DD-FABB-D814-18C53466A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CF1EC2AE-8F44-8F76-99AB-A306F0251F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97037C-C177-4313-A691-81486DC4B4EC}"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2AE1696-DF4C-2804-14B8-BE1E0CAC1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26CFF80-29A0-5B78-EAB6-B4013E4A01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https://mynavyhr.navy.mil/Support-Services/21st-Century-Sailor/Parenthood-Pregnancy/</a:t>
            </a:r>
          </a:p>
          <a:p>
            <a:endParaRPr lang="en-US" altLang="en-US">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1E673154-9F8D-81B9-901B-C7B66F404F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D71F4A6-57C8-48E0-8171-20A252D9DFEE}" type="slidenum">
              <a:rPr lang="en-US" altLang="en-US"/>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F8D918E-D971-72E8-E447-60486A2D0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BFB73CE-8E10-8233-40F3-3257306A7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8C33C7DA-5937-85BF-CD11-B951323C82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118351-ABD6-4786-8C21-16F2C2568D66}" type="slidenum">
              <a:rPr lang="en-US" altLang="en-US"/>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5FC811A-E0CC-AAAF-A3AA-9D179A230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EF69899-C715-D31B-CF7D-85D3D7B5AD04}"/>
              </a:ext>
            </a:extLst>
          </p:cNvPr>
          <p:cNvSpPr>
            <a:spLocks noGrp="1"/>
          </p:cNvSpPr>
          <p:nvPr>
            <p:ph type="body" idx="1"/>
          </p:nvPr>
        </p:nvSpPr>
        <p:spPr/>
        <p:txBody>
          <a:bodyPr>
            <a:normAutofit lnSpcReduction="10000"/>
          </a:bodyPr>
          <a:lstStyle/>
          <a:p>
            <a:pPr marL="457200" marR="0" lvl="1" indent="-173736" algn="l" defTabSz="457200" rtl="0" eaLnBrk="0" fontAlgn="base" latinLnBrk="0" hangingPunct="0">
              <a:lnSpc>
                <a:spcPct val="120000"/>
              </a:lnSpc>
              <a:spcBef>
                <a:spcPct val="30000"/>
              </a:spcBef>
              <a:spcAft>
                <a:spcPct val="0"/>
              </a:spcAft>
              <a:buClrTx/>
              <a:buSzTx/>
              <a:buFont typeface="Wingdings" panose="05000000000000000000" pitchFamily="2" charset="2"/>
              <a:buChar char="§"/>
              <a:tabLst/>
              <a:defRPr/>
            </a:pPr>
            <a:r>
              <a:rPr lang="en-US" sz="1600"/>
              <a:t>The new Pregnancy Notification Policy extends the time Service Members have to fulfill their obligation of official pregnancy notification to no later than 20 weeks unless specific requirements to report sooner are outlined in policy.</a:t>
            </a:r>
            <a:endParaRPr lang="en-US" sz="1600" i="1"/>
          </a:p>
          <a:p>
            <a:pPr indent="-173736">
              <a:lnSpc>
                <a:spcPct val="120000"/>
              </a:lnSpc>
              <a:defRPr/>
            </a:pPr>
            <a:endParaRPr lang="en-US" sz="1600" u="sng">
              <a:ea typeface="ＭＳ Ｐゴシック" pitchFamily="34" charset="-128"/>
            </a:endParaRPr>
          </a:p>
          <a:p>
            <a:pPr lvl="1" indent="-173736">
              <a:lnSpc>
                <a:spcPct val="120000"/>
              </a:lnSpc>
              <a:buFont typeface="Wingdings" panose="05000000000000000000" pitchFamily="2" charset="2"/>
              <a:buChar char="§"/>
              <a:defRPr/>
            </a:pPr>
            <a:r>
              <a:rPr lang="en-US" sz="1600">
                <a:ea typeface="ＭＳ Ｐゴシック" pitchFamily="34" charset="-128"/>
              </a:rPr>
              <a:t>Pregnancy Availability Messages:</a:t>
            </a:r>
          </a:p>
          <a:p>
            <a:pPr lvl="1" indent="-173736">
              <a:lnSpc>
                <a:spcPct val="120000"/>
              </a:lnSpc>
              <a:buFont typeface="Wingdings" panose="05000000000000000000" pitchFamily="2" charset="2"/>
              <a:buChar char="§"/>
              <a:defRPr/>
            </a:pPr>
            <a:r>
              <a:rPr lang="en-US" sz="1600"/>
              <a:t>Availability messages are required for all Sailors assigned to a deployable command, who have orders to a deployable command, or who are within 12-months of their PRD window returning them to sea duty.</a:t>
            </a:r>
          </a:p>
          <a:p>
            <a:pPr lvl="1" indent="-173736">
              <a:lnSpc>
                <a:spcPct val="120000"/>
              </a:lnSpc>
              <a:buFont typeface="Wingdings" panose="05000000000000000000" pitchFamily="2" charset="2"/>
              <a:buChar char="§"/>
              <a:defRPr/>
            </a:pPr>
            <a:r>
              <a:rPr lang="en-US" sz="1600"/>
              <a:t>Pregnancy availabilities must be submitted to PERS-454 upon official command notification.</a:t>
            </a:r>
          </a:p>
          <a:p>
            <a:pPr>
              <a:defRPr/>
            </a:pPr>
            <a:endParaRPr lang="en-US"/>
          </a:p>
        </p:txBody>
      </p:sp>
      <p:sp>
        <p:nvSpPr>
          <p:cNvPr id="10244" name="Slide Number Placeholder 3">
            <a:extLst>
              <a:ext uri="{FF2B5EF4-FFF2-40B4-BE49-F238E27FC236}">
                <a16:creationId xmlns:a16="http://schemas.microsoft.com/office/drawing/2014/main" id="{48BEE14E-4141-FC34-4704-306C1B4CF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455F4F-4525-4067-915A-5A2DC6A4AEE1}"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8F9D0C-0BD1-8900-E5F8-A5A9E3D1F1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C052246-D276-5E31-7105-602B6760D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7395E0EF-F56E-6D1E-0E36-2A9D744559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098E39-9A25-4A19-A280-46FAD34B0C15}" type="slidenum">
              <a:rPr lang="en-US" altLang="en-US"/>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870D7F9-51B7-2560-775B-A973C756E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58C484D-D7F8-8FDA-8996-F21D19CB18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9731AF77-B346-200C-D695-309660E4D2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9B32A9-6104-46B9-AB4A-28ADBF1D14AA}" type="slidenum">
              <a:rPr lang="en-US" altLang="en-US"/>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087CFFB-B20E-E125-6AEE-854BBB3F9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D4F9030-8765-33F2-1C5E-6DEFC0404B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A26DAC7C-B9AF-7CD5-5C21-3E77A75C6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09F907-2570-4999-B6E9-5F57DF740E6A}"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880EFF-B06E-4350-B932-2A1568378C47}" type="slidenum">
              <a:rPr lang="en-US" altLang="en-US" smtClean="0"/>
              <a:pPr>
                <a:defRPr/>
              </a:pPr>
              <a:t>12</a:t>
            </a:fld>
            <a:endParaRPr lang="en-US" altLang="en-US"/>
          </a:p>
        </p:txBody>
      </p:sp>
    </p:spTree>
    <p:extLst>
      <p:ext uri="{BB962C8B-B14F-4D97-AF65-F5344CB8AC3E}">
        <p14:creationId xmlns:p14="http://schemas.microsoft.com/office/powerpoint/2010/main" val="31722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880EFF-B06E-4350-B932-2A1568378C47}" type="slidenum">
              <a:rPr lang="en-US" altLang="en-US" smtClean="0"/>
              <a:pPr>
                <a:defRPr/>
              </a:pPr>
              <a:t>13</a:t>
            </a:fld>
            <a:endParaRPr lang="en-US" altLang="en-US"/>
          </a:p>
        </p:txBody>
      </p:sp>
    </p:spTree>
    <p:extLst>
      <p:ext uri="{BB962C8B-B14F-4D97-AF65-F5344CB8AC3E}">
        <p14:creationId xmlns:p14="http://schemas.microsoft.com/office/powerpoint/2010/main" val="89687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8927-BA18-F8A3-07CC-B3FE90BB2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4C66B-5273-1853-2FA6-02004D0EA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BD1BD-FB82-8EE2-6321-6B84F2D4D3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D4C7D3-E2CF-B6D0-CBE4-E52AE81846CD}"/>
              </a:ext>
            </a:extLst>
          </p:cNvPr>
          <p:cNvSpPr>
            <a:spLocks noGrp="1"/>
          </p:cNvSpPr>
          <p:nvPr>
            <p:ph type="sldNum" sz="quarter" idx="5"/>
          </p:nvPr>
        </p:nvSpPr>
        <p:spPr/>
        <p:txBody>
          <a:bodyPr/>
          <a:lstStyle/>
          <a:p>
            <a:pPr>
              <a:defRPr/>
            </a:pPr>
            <a:fld id="{6E880EFF-B06E-4350-B932-2A1568378C47}" type="slidenum">
              <a:rPr lang="en-US" altLang="en-US" smtClean="0"/>
              <a:pPr>
                <a:defRPr/>
              </a:pPr>
              <a:t>14</a:t>
            </a:fld>
            <a:endParaRPr lang="en-US" altLang="en-US"/>
          </a:p>
        </p:txBody>
      </p:sp>
    </p:spTree>
    <p:extLst>
      <p:ext uri="{BB962C8B-B14F-4D97-AF65-F5344CB8AC3E}">
        <p14:creationId xmlns:p14="http://schemas.microsoft.com/office/powerpoint/2010/main" val="366608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C3DFE-CCC5-731A-9E63-DAD8EB68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8EE7B-D756-9376-DE06-AAF9CEE61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FC726-06C9-579E-DADC-AFD059CDBC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F6317D-9D35-DE33-BB64-FD7CD2BDFCE3}"/>
              </a:ext>
            </a:extLst>
          </p:cNvPr>
          <p:cNvSpPr>
            <a:spLocks noGrp="1"/>
          </p:cNvSpPr>
          <p:nvPr>
            <p:ph type="sldNum" sz="quarter" idx="5"/>
          </p:nvPr>
        </p:nvSpPr>
        <p:spPr/>
        <p:txBody>
          <a:bodyPr/>
          <a:lstStyle/>
          <a:p>
            <a:pPr>
              <a:defRPr/>
            </a:pPr>
            <a:fld id="{6E880EFF-B06E-4350-B932-2A1568378C47}" type="slidenum">
              <a:rPr lang="en-US" altLang="en-US" smtClean="0"/>
              <a:pPr>
                <a:defRPr/>
              </a:pPr>
              <a:t>15</a:t>
            </a:fld>
            <a:endParaRPr lang="en-US" altLang="en-US"/>
          </a:p>
        </p:txBody>
      </p:sp>
    </p:spTree>
    <p:extLst>
      <p:ext uri="{BB962C8B-B14F-4D97-AF65-F5344CB8AC3E}">
        <p14:creationId xmlns:p14="http://schemas.microsoft.com/office/powerpoint/2010/main" val="3006786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E004DC-DB53-8DF1-B7D7-81FC200D34F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3" name="Text Placeholder 32">
            <a:extLst>
              <a:ext uri="{FF2B5EF4-FFF2-40B4-BE49-F238E27FC236}">
                <a16:creationId xmlns:a16="http://schemas.microsoft.com/office/drawing/2014/main" id="{B2BA0C1A-F4D8-D548-0F2D-9853D0A17062}"/>
              </a:ext>
            </a:extLst>
          </p:cNvPr>
          <p:cNvSpPr>
            <a:spLocks noGrp="1"/>
          </p:cNvSpPr>
          <p:nvPr>
            <p:ph type="body" sz="quarter" idx="14" hasCustomPrompt="1"/>
          </p:nvPr>
        </p:nvSpPr>
        <p:spPr>
          <a:xfrm>
            <a:off x="765175" y="4463145"/>
            <a:ext cx="7602538" cy="482600"/>
          </a:xfrm>
        </p:spPr>
        <p:txBody>
          <a:bodyPr/>
          <a:lstStyle>
            <a:lvl1pPr marL="0" indent="0" algn="ctr">
              <a:buNone/>
              <a:defRPr sz="2400">
                <a:solidFill>
                  <a:schemeClr val="accent6"/>
                </a:solidFill>
              </a:defRPr>
            </a:lvl1pPr>
          </a:lstStyle>
          <a:p>
            <a:pPr lvl="0"/>
            <a:r>
              <a:rPr lang="en-US"/>
              <a:t>Click to edit subtitle</a:t>
            </a:r>
          </a:p>
        </p:txBody>
      </p:sp>
      <p:sp>
        <p:nvSpPr>
          <p:cNvPr id="35" name="Text Placeholder 34">
            <a:extLst>
              <a:ext uri="{FF2B5EF4-FFF2-40B4-BE49-F238E27FC236}">
                <a16:creationId xmlns:a16="http://schemas.microsoft.com/office/drawing/2014/main" id="{61B0AC42-51F0-2162-6AE2-481EBEB57975}"/>
              </a:ext>
            </a:extLst>
          </p:cNvPr>
          <p:cNvSpPr>
            <a:spLocks noGrp="1"/>
          </p:cNvSpPr>
          <p:nvPr>
            <p:ph type="body" sz="quarter" idx="15" hasCustomPrompt="1"/>
          </p:nvPr>
        </p:nvSpPr>
        <p:spPr>
          <a:xfrm>
            <a:off x="605105" y="3062433"/>
            <a:ext cx="7964488" cy="1325563"/>
          </a:xfrm>
        </p:spPr>
        <p:txBody>
          <a:bodyPr>
            <a:noAutofit/>
          </a:bodyPr>
          <a:lstStyle>
            <a:lvl1pPr marL="0" indent="0" algn="ctr">
              <a:buNone/>
              <a:defRPr sz="6000" b="1" i="0">
                <a:solidFill>
                  <a:srgbClr val="FFFFFF"/>
                </a:solidFill>
                <a:latin typeface="Franklin Gothic Demi Cond" panose="020B0603020102020204" pitchFamily="34" charset="0"/>
              </a:defRPr>
            </a:lvl1pPr>
          </a:lstStyle>
          <a:p>
            <a:pPr lvl="0"/>
            <a:r>
              <a:rPr lang="en-US"/>
              <a:t>Click to edit Master title</a:t>
            </a:r>
          </a:p>
        </p:txBody>
      </p:sp>
      <p:sp>
        <p:nvSpPr>
          <p:cNvPr id="36" name="Bottom text">
            <a:extLst>
              <a:ext uri="{FF2B5EF4-FFF2-40B4-BE49-F238E27FC236}">
                <a16:creationId xmlns:a16="http://schemas.microsoft.com/office/drawing/2014/main" id="{E39CA1D5-1101-DAFC-986C-BD7C9F512077}"/>
              </a:ext>
            </a:extLst>
          </p:cNvPr>
          <p:cNvSpPr>
            <a:spLocks noGrp="1"/>
          </p:cNvSpPr>
          <p:nvPr>
            <p:ph type="body" sz="quarter" idx="16" hasCustomPrompt="1"/>
          </p:nvPr>
        </p:nvSpPr>
        <p:spPr>
          <a:xfrm>
            <a:off x="0" y="6489292"/>
            <a:ext cx="9144000" cy="487362"/>
          </a:xfrm>
        </p:spPr>
        <p:txBody>
          <a:bodyPr>
            <a:normAutofit/>
          </a:bodyPr>
          <a:lstStyle>
            <a:lvl1pPr marL="0" indent="0" algn="ctr">
              <a:buNone/>
              <a:defRPr sz="1100">
                <a:solidFill>
                  <a:srgbClr val="FFFFFF"/>
                </a:solidFill>
              </a:defRPr>
            </a:lvl1pPr>
          </a:lstStyle>
          <a:p>
            <a:pPr lvl="0"/>
            <a:r>
              <a:rPr lang="en-US"/>
              <a:t>Released by XXXX Program, OPNAV N17X </a:t>
            </a:r>
          </a:p>
          <a:p>
            <a:pPr lvl="0"/>
            <a:endParaRPr lang="en-US"/>
          </a:p>
          <a:p>
            <a:pPr lvl="0"/>
            <a:endParaRPr lang="en-US"/>
          </a:p>
          <a:p>
            <a:pPr lvl="0"/>
            <a:endParaRPr lang="en-US"/>
          </a:p>
        </p:txBody>
      </p:sp>
      <p:pic>
        <p:nvPicPr>
          <p:cNvPr id="2" name="Picture 1" descr="A logo with white and yellow arrows&#10;&#10;AI-generated content may be incorrect.">
            <a:extLst>
              <a:ext uri="{FF2B5EF4-FFF2-40B4-BE49-F238E27FC236}">
                <a16:creationId xmlns:a16="http://schemas.microsoft.com/office/drawing/2014/main" id="{52AA7B1C-8BC4-CA7A-D5CA-1B8749DCD3B8}"/>
              </a:ext>
            </a:extLst>
          </p:cNvPr>
          <p:cNvPicPr>
            <a:picLocks noChangeAspect="1"/>
          </p:cNvPicPr>
          <p:nvPr userDrawn="1"/>
        </p:nvPicPr>
        <p:blipFill>
          <a:blip r:embed="rId3"/>
          <a:stretch>
            <a:fillRect/>
          </a:stretch>
        </p:blipFill>
        <p:spPr>
          <a:xfrm>
            <a:off x="6475309" y="616350"/>
            <a:ext cx="2292173" cy="921595"/>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33854F42-D5EC-C754-F843-64B61E914CCD}"/>
              </a:ext>
            </a:extLst>
          </p:cNvPr>
          <p:cNvPicPr>
            <a:picLocks noChangeAspect="1"/>
          </p:cNvPicPr>
          <p:nvPr userDrawn="1"/>
        </p:nvPicPr>
        <p:blipFill>
          <a:blip r:embed="rId4"/>
          <a:stretch>
            <a:fillRect/>
          </a:stretch>
        </p:blipFill>
        <p:spPr>
          <a:xfrm>
            <a:off x="91459" y="527631"/>
            <a:ext cx="2784730" cy="1119634"/>
          </a:xfrm>
          <a:prstGeom prst="rect">
            <a:avLst/>
          </a:prstGeom>
        </p:spPr>
      </p:pic>
    </p:spTree>
    <p:extLst>
      <p:ext uri="{BB962C8B-B14F-4D97-AF65-F5344CB8AC3E}">
        <p14:creationId xmlns:p14="http://schemas.microsoft.com/office/powerpoint/2010/main" val="1615560472"/>
      </p:ext>
    </p:extLst>
  </p:cSld>
  <p:clrMapOvr>
    <a:masterClrMapping/>
  </p:clrMapOvr>
  <p:extLst>
    <p:ext uri="{DCECCB84-F9BA-43D5-87BE-67443E8EF086}">
      <p15:sldGuideLst xmlns:p15="http://schemas.microsoft.com/office/powerpoint/2012/main">
        <p15:guide id="1" orient="horz" pos="43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E002ED-2B85-C292-8A9A-007662328BE8}"/>
              </a:ext>
            </a:extLst>
          </p:cNvPr>
          <p:cNvPicPr>
            <a:picLocks noChangeAspect="1"/>
          </p:cNvPicPr>
          <p:nvPr userDrawn="1"/>
        </p:nvPicPr>
        <p:blipFill>
          <a:blip r:embed="rId2"/>
          <a:srcRect b="78531"/>
          <a:stretch/>
        </p:blipFill>
        <p:spPr>
          <a:xfrm>
            <a:off x="0" y="0"/>
            <a:ext cx="9144000" cy="1472339"/>
          </a:xfrm>
          <a:prstGeom prst="rect">
            <a:avLst/>
          </a:prstGeom>
        </p:spPr>
      </p:pic>
      <p:sp>
        <p:nvSpPr>
          <p:cNvPr id="3" name="Content Placeholder 2"/>
          <p:cNvSpPr>
            <a:spLocks noGrp="1"/>
          </p:cNvSpPr>
          <p:nvPr>
            <p:ph idx="1"/>
          </p:nvPr>
        </p:nvSpPr>
        <p:spPr>
          <a:xfrm>
            <a:off x="628650" y="1608058"/>
            <a:ext cx="7886700" cy="4786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28650" y="288029"/>
            <a:ext cx="7886700" cy="1247634"/>
          </a:xfrm>
        </p:spPr>
        <p:txBody>
          <a:bodyPr/>
          <a:lstStyle>
            <a:lvl1pPr>
              <a:defRPr>
                <a:solidFill>
                  <a:schemeClr val="bg1"/>
                </a:solidFill>
              </a:defRPr>
            </a:lvl1pPr>
          </a:lstStyle>
          <a:p>
            <a:r>
              <a:rPr lang="en-US"/>
              <a:t>Click to edit Master title style</a:t>
            </a:r>
          </a:p>
        </p:txBody>
      </p:sp>
      <p:pic>
        <p:nvPicPr>
          <p:cNvPr id="9" name="Content Placeholder 3" descr="A blue and yellow arrows in a circle&#10;&#10;AI-generated content may be incorrect.">
            <a:extLst>
              <a:ext uri="{FF2B5EF4-FFF2-40B4-BE49-F238E27FC236}">
                <a16:creationId xmlns:a16="http://schemas.microsoft.com/office/drawing/2014/main" id="{802C30E3-1BAE-4F01-8992-33586270DE75}"/>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10" name="Picture 9" descr="A black background with blue and yellow text&#10;&#10;AI-generated content may be incorrect.">
            <a:extLst>
              <a:ext uri="{FF2B5EF4-FFF2-40B4-BE49-F238E27FC236}">
                <a16:creationId xmlns:a16="http://schemas.microsoft.com/office/drawing/2014/main" id="{B38A1228-91A4-ECEF-14B9-671747D037F8}"/>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407942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0B064A-CFB2-98F1-EDAA-19581CDDC78C}"/>
              </a:ext>
            </a:extLst>
          </p:cNvPr>
          <p:cNvPicPr>
            <a:picLocks noChangeAspect="1"/>
          </p:cNvPicPr>
          <p:nvPr userDrawn="1"/>
        </p:nvPicPr>
        <p:blipFill>
          <a:blip r:embed="rId2"/>
          <a:srcRect b="78531"/>
          <a:stretch/>
        </p:blipFill>
        <p:spPr>
          <a:xfrm>
            <a:off x="0" y="0"/>
            <a:ext cx="9144000" cy="1472339"/>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itle 1">
            <a:extLst>
              <a:ext uri="{FF2B5EF4-FFF2-40B4-BE49-F238E27FC236}">
                <a16:creationId xmlns:a16="http://schemas.microsoft.com/office/drawing/2014/main" id="{0EE23B18-C701-749E-6098-1AECF906E60E}"/>
              </a:ext>
            </a:extLst>
          </p:cNvPr>
          <p:cNvSpPr txBox="1">
            <a:spLocks/>
          </p:cNvSpPr>
          <p:nvPr userDrawn="1"/>
        </p:nvSpPr>
        <p:spPr>
          <a:xfrm>
            <a:off x="628650" y="288029"/>
            <a:ext cx="7886700" cy="1247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Franklin Gothic Demi Cond"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F3F3F2"/>
                </a:solidFill>
                <a:effectLst/>
                <a:uLnTx/>
                <a:uFillTx/>
                <a:latin typeface="Franklin Gothic Demi Cond" panose="020B0603020102020204" pitchFamily="34" charset="0"/>
                <a:ea typeface="+mj-ea"/>
                <a:cs typeface="+mj-cs"/>
              </a:rPr>
              <a:t>Click to edit Master title style</a:t>
            </a:r>
          </a:p>
        </p:txBody>
      </p:sp>
      <p:pic>
        <p:nvPicPr>
          <p:cNvPr id="5" name="Content Placeholder 3" descr="A blue and yellow arrows in a circle&#10;&#10;AI-generated content may be incorrect.">
            <a:extLst>
              <a:ext uri="{FF2B5EF4-FFF2-40B4-BE49-F238E27FC236}">
                <a16:creationId xmlns:a16="http://schemas.microsoft.com/office/drawing/2014/main" id="{F372A286-8B78-27C1-967F-9B822A28C8A3}"/>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6" name="Picture 5" descr="A black background with blue and yellow text&#10;&#10;AI-generated content may be incorrect.">
            <a:extLst>
              <a:ext uri="{FF2B5EF4-FFF2-40B4-BE49-F238E27FC236}">
                <a16:creationId xmlns:a16="http://schemas.microsoft.com/office/drawing/2014/main" id="{DC161606-0157-70D4-8DA8-03B2C161D816}"/>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8187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3EAAC0-68AD-E3E2-F5E9-8FFFE6DD369A}"/>
              </a:ext>
            </a:extLst>
          </p:cNvPr>
          <p:cNvPicPr>
            <a:picLocks noChangeAspect="1"/>
          </p:cNvPicPr>
          <p:nvPr userDrawn="1"/>
        </p:nvPicPr>
        <p:blipFill>
          <a:blip r:embed="rId2"/>
          <a:srcRect b="78531"/>
          <a:stretch/>
        </p:blipFill>
        <p:spPr>
          <a:xfrm>
            <a:off x="0" y="0"/>
            <a:ext cx="9144000" cy="1472339"/>
          </a:xfrm>
          <a:prstGeom prst="rect">
            <a:avLst/>
          </a:prstGeom>
        </p:spPr>
      </p:pic>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7B9C54C3-10ED-7FCA-1BB8-A644C26F6E4E}"/>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a:t>Click to edit Master title style</a:t>
            </a:r>
          </a:p>
        </p:txBody>
      </p:sp>
      <p:pic>
        <p:nvPicPr>
          <p:cNvPr id="2" name="Content Placeholder 3" descr="A blue and yellow arrows in a circle&#10;&#10;AI-generated content may be incorrect.">
            <a:extLst>
              <a:ext uri="{FF2B5EF4-FFF2-40B4-BE49-F238E27FC236}">
                <a16:creationId xmlns:a16="http://schemas.microsoft.com/office/drawing/2014/main" id="{BA45CEA8-EBA4-66DB-5DB9-7DBA4F83E155}"/>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5" name="Picture 4" descr="A black background with blue and yellow text&#10;&#10;AI-generated content may be incorrect.">
            <a:extLst>
              <a:ext uri="{FF2B5EF4-FFF2-40B4-BE49-F238E27FC236}">
                <a16:creationId xmlns:a16="http://schemas.microsoft.com/office/drawing/2014/main" id="{98D9F5F2-312B-7C83-C9F0-ED8B52E4D817}"/>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302690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558043-CB0E-84CA-059B-90B36D7683F7}"/>
              </a:ext>
            </a:extLst>
          </p:cNvPr>
          <p:cNvPicPr>
            <a:picLocks noChangeAspect="1"/>
          </p:cNvPicPr>
          <p:nvPr userDrawn="1"/>
        </p:nvPicPr>
        <p:blipFill>
          <a:blip r:embed="rId2"/>
          <a:srcRect b="78531"/>
          <a:stretch/>
        </p:blipFill>
        <p:spPr>
          <a:xfrm>
            <a:off x="0" y="0"/>
            <a:ext cx="9144000" cy="1472339"/>
          </a:xfrm>
          <a:prstGeom prst="rect">
            <a:avLst/>
          </a:prstGeom>
        </p:spPr>
      </p:pic>
      <p:sp>
        <p:nvSpPr>
          <p:cNvPr id="3" name="Text Placeholder 2"/>
          <p:cNvSpPr>
            <a:spLocks noGrp="1"/>
          </p:cNvSpPr>
          <p:nvPr userDrawn="1">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userDrawn="1">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userDrawn="1">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userDrawn="1">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D3F329A-6825-9905-FF71-4C2EF4E536E7}"/>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a:t>Click to edit Master title style</a:t>
            </a:r>
          </a:p>
        </p:txBody>
      </p:sp>
      <p:pic>
        <p:nvPicPr>
          <p:cNvPr id="7" name="Content Placeholder 3" descr="A blue and yellow arrows in a circle&#10;&#10;AI-generated content may be incorrect.">
            <a:extLst>
              <a:ext uri="{FF2B5EF4-FFF2-40B4-BE49-F238E27FC236}">
                <a16:creationId xmlns:a16="http://schemas.microsoft.com/office/drawing/2014/main" id="{A57F9CF0-FE32-93FF-49F3-B09A2459B622}"/>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8" name="Picture 7" descr="A black background with blue and yellow text&#10;&#10;AI-generated content may be incorrect.">
            <a:extLst>
              <a:ext uri="{FF2B5EF4-FFF2-40B4-BE49-F238E27FC236}">
                <a16:creationId xmlns:a16="http://schemas.microsoft.com/office/drawing/2014/main" id="{E3ABC267-7B7B-D808-3FC1-80B43603937E}"/>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181771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C906C-1835-6815-B4F1-434C0EC748BE}"/>
              </a:ext>
            </a:extLst>
          </p:cNvPr>
          <p:cNvPicPr>
            <a:picLocks noChangeAspect="1"/>
          </p:cNvPicPr>
          <p:nvPr userDrawn="1"/>
        </p:nvPicPr>
        <p:blipFill>
          <a:blip r:embed="rId2"/>
          <a:srcRect b="78531"/>
          <a:stretch/>
        </p:blipFill>
        <p:spPr>
          <a:xfrm>
            <a:off x="0" y="0"/>
            <a:ext cx="9144000" cy="1472339"/>
          </a:xfrm>
          <a:prstGeom prst="rect">
            <a:avLst/>
          </a:prstGeom>
        </p:spPr>
      </p:pic>
      <p:sp>
        <p:nvSpPr>
          <p:cNvPr id="17" name="Title 1">
            <a:extLst>
              <a:ext uri="{FF2B5EF4-FFF2-40B4-BE49-F238E27FC236}">
                <a16:creationId xmlns:a16="http://schemas.microsoft.com/office/drawing/2014/main" id="{21E6648E-F2EB-1BDA-ADB1-1B1165C65AB8}"/>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a:t>Click to edit Master title style</a:t>
            </a:r>
          </a:p>
        </p:txBody>
      </p:sp>
      <p:pic>
        <p:nvPicPr>
          <p:cNvPr id="3" name="Content Placeholder 3" descr="A blue and yellow arrows in a circle&#10;&#10;AI-generated content may be incorrect.">
            <a:extLst>
              <a:ext uri="{FF2B5EF4-FFF2-40B4-BE49-F238E27FC236}">
                <a16:creationId xmlns:a16="http://schemas.microsoft.com/office/drawing/2014/main" id="{5DB1E03E-6A9B-8839-4604-1A92C13CA7A0}"/>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4" name="Picture 3" descr="A black background with blue and yellow text&#10;&#10;AI-generated content may be incorrect.">
            <a:extLst>
              <a:ext uri="{FF2B5EF4-FFF2-40B4-BE49-F238E27FC236}">
                <a16:creationId xmlns:a16="http://schemas.microsoft.com/office/drawing/2014/main" id="{C527DF82-7918-AE54-2CDA-8A538340C864}"/>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110082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18D71-926B-E551-0164-ADD21C9A9D07}"/>
              </a:ext>
            </a:extLst>
          </p:cNvPr>
          <p:cNvPicPr>
            <a:picLocks noChangeAspect="1"/>
          </p:cNvPicPr>
          <p:nvPr userDrawn="1"/>
        </p:nvPicPr>
        <p:blipFill>
          <a:blip r:embed="rId2"/>
          <a:srcRect b="78531"/>
          <a:stretch/>
        </p:blipFill>
        <p:spPr>
          <a:xfrm>
            <a:off x="0" y="0"/>
            <a:ext cx="9144000" cy="1472339"/>
          </a:xfrm>
          <a:prstGeom prst="rect">
            <a:avLst/>
          </a:prstGeom>
        </p:spPr>
      </p:pic>
      <p:sp>
        <p:nvSpPr>
          <p:cNvPr id="17" name="Title 1">
            <a:extLst>
              <a:ext uri="{FF2B5EF4-FFF2-40B4-BE49-F238E27FC236}">
                <a16:creationId xmlns:a16="http://schemas.microsoft.com/office/drawing/2014/main" id="{8E2CC170-0C55-6D6E-9233-B5317330F8B9}"/>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a:t>Click to edit Master title style</a:t>
            </a:r>
          </a:p>
        </p:txBody>
      </p:sp>
      <p:pic>
        <p:nvPicPr>
          <p:cNvPr id="3" name="Content Placeholder 3" descr="A blue and yellow arrows in a circle&#10;&#10;AI-generated content may be incorrect.">
            <a:extLst>
              <a:ext uri="{FF2B5EF4-FFF2-40B4-BE49-F238E27FC236}">
                <a16:creationId xmlns:a16="http://schemas.microsoft.com/office/drawing/2014/main" id="{54E11101-B6F1-4AFD-AEF2-91108CAF33B8}"/>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4" name="Picture 3" descr="A black background with blue and yellow text&#10;&#10;AI-generated content may be incorrect.">
            <a:extLst>
              <a:ext uri="{FF2B5EF4-FFF2-40B4-BE49-F238E27FC236}">
                <a16:creationId xmlns:a16="http://schemas.microsoft.com/office/drawing/2014/main" id="{38E4D735-EFBF-E679-E97D-FB798E758D4A}"/>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307030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99A3B-C03B-25B2-51AA-6E60E37B57C8}"/>
              </a:ext>
            </a:extLst>
          </p:cNvPr>
          <p:cNvPicPr>
            <a:picLocks noChangeAspect="1"/>
          </p:cNvPicPr>
          <p:nvPr userDrawn="1"/>
        </p:nvPicPr>
        <p:blipFill>
          <a:blip r:embed="rId2"/>
          <a:srcRect b="78531"/>
          <a:stretch/>
        </p:blipFill>
        <p:spPr>
          <a:xfrm>
            <a:off x="0" y="0"/>
            <a:ext cx="9144000" cy="1472339"/>
          </a:xfrm>
          <a:prstGeom prst="rect">
            <a:avLst/>
          </a:prstGeom>
        </p:spPr>
      </p:pic>
      <p:sp>
        <p:nvSpPr>
          <p:cNvPr id="2" name="Title 1"/>
          <p:cNvSpPr>
            <a:spLocks noGrp="1"/>
          </p:cNvSpPr>
          <p:nvPr>
            <p:ph type="title"/>
          </p:nvPr>
        </p:nvSpPr>
        <p:spPr>
          <a:xfrm>
            <a:off x="629841" y="1524264"/>
            <a:ext cx="2949178" cy="109295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759863"/>
            <a:ext cx="4629150" cy="33287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661511"/>
            <a:ext cx="2949178" cy="26033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Title 1">
            <a:extLst>
              <a:ext uri="{FF2B5EF4-FFF2-40B4-BE49-F238E27FC236}">
                <a16:creationId xmlns:a16="http://schemas.microsoft.com/office/drawing/2014/main" id="{43070BA3-29E3-0767-65EC-4F2EF89D9597}"/>
              </a:ext>
            </a:extLst>
          </p:cNvPr>
          <p:cNvSpPr txBox="1">
            <a:spLocks/>
          </p:cNvSpPr>
          <p:nvPr userDrawn="1"/>
        </p:nvSpPr>
        <p:spPr>
          <a:xfrm>
            <a:off x="628650" y="288029"/>
            <a:ext cx="7886700" cy="1247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Franklin Gothic Demi Cond"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F3F3F2"/>
                </a:solidFill>
                <a:effectLst/>
                <a:uLnTx/>
                <a:uFillTx/>
                <a:latin typeface="Franklin Gothic Demi Cond" panose="020B0603020102020204" pitchFamily="34" charset="0"/>
                <a:ea typeface="+mj-ea"/>
                <a:cs typeface="+mj-cs"/>
              </a:rPr>
              <a:t>Click to edit Master title style</a:t>
            </a:r>
          </a:p>
        </p:txBody>
      </p:sp>
      <p:pic>
        <p:nvPicPr>
          <p:cNvPr id="6" name="Content Placeholder 3" descr="A blue and yellow arrows in a circle&#10;&#10;AI-generated content may be incorrect.">
            <a:extLst>
              <a:ext uri="{FF2B5EF4-FFF2-40B4-BE49-F238E27FC236}">
                <a16:creationId xmlns:a16="http://schemas.microsoft.com/office/drawing/2014/main" id="{3B457172-1BF6-D74D-EE3D-35A584D2C0E7}"/>
              </a:ext>
            </a:extLst>
          </p:cNvPr>
          <p:cNvPicPr>
            <a:picLocks noChangeAspect="1"/>
          </p:cNvPicPr>
          <p:nvPr userDrawn="1"/>
        </p:nvPicPr>
        <p:blipFill>
          <a:blip r:embed="rId3"/>
          <a:stretch>
            <a:fillRect/>
          </a:stretch>
        </p:blipFill>
        <p:spPr>
          <a:xfrm>
            <a:off x="8387645" y="6096646"/>
            <a:ext cx="603955" cy="665374"/>
          </a:xfrm>
          <a:prstGeom prst="rect">
            <a:avLst/>
          </a:prstGeom>
        </p:spPr>
      </p:pic>
      <p:pic>
        <p:nvPicPr>
          <p:cNvPr id="7" name="Picture 6" descr="A black background with blue and yellow text&#10;&#10;AI-generated content may be incorrect.">
            <a:extLst>
              <a:ext uri="{FF2B5EF4-FFF2-40B4-BE49-F238E27FC236}">
                <a16:creationId xmlns:a16="http://schemas.microsoft.com/office/drawing/2014/main" id="{0D9FA350-F4C9-4703-4457-670E5E99784B}"/>
              </a:ext>
            </a:extLst>
          </p:cNvPr>
          <p:cNvPicPr>
            <a:picLocks noChangeAspect="1"/>
          </p:cNvPicPr>
          <p:nvPr userDrawn="1"/>
        </p:nvPicPr>
        <p:blipFill>
          <a:blip r:embed="rId4"/>
          <a:stretch>
            <a:fillRect/>
          </a:stretch>
        </p:blipFill>
        <p:spPr>
          <a:xfrm>
            <a:off x="111125" y="6223000"/>
            <a:ext cx="885825" cy="552218"/>
          </a:xfrm>
          <a:prstGeom prst="rect">
            <a:avLst/>
          </a:prstGeom>
        </p:spPr>
      </p:pic>
    </p:spTree>
    <p:extLst>
      <p:ext uri="{BB962C8B-B14F-4D97-AF65-F5344CB8AC3E}">
        <p14:creationId xmlns:p14="http://schemas.microsoft.com/office/powerpoint/2010/main" val="212791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5736ED-3272-1B7E-ED9C-EF095FA9A58B}"/>
              </a:ext>
            </a:extLst>
          </p:cNvPr>
          <p:cNvPicPr>
            <a:picLocks noChangeAspect="1"/>
          </p:cNvPicPr>
          <p:nvPr userDrawn="1"/>
        </p:nvPicPr>
        <p:blipFill>
          <a:blip r:embed="rId2"/>
          <a:srcRect b="78531"/>
          <a:stretch/>
        </p:blipFill>
        <p:spPr>
          <a:xfrm>
            <a:off x="0" y="0"/>
            <a:ext cx="9144000" cy="1472339"/>
          </a:xfrm>
          <a:prstGeom prst="rect">
            <a:avLst/>
          </a:prstGeom>
        </p:spPr>
      </p:pic>
      <p:sp>
        <p:nvSpPr>
          <p:cNvPr id="2" name="Title 1"/>
          <p:cNvSpPr>
            <a:spLocks noGrp="1"/>
          </p:cNvSpPr>
          <p:nvPr>
            <p:ph type="title"/>
          </p:nvPr>
        </p:nvSpPr>
        <p:spPr>
          <a:xfrm>
            <a:off x="629841" y="1245271"/>
            <a:ext cx="2949178" cy="1202254"/>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462992" y="1593425"/>
            <a:ext cx="3477949" cy="366162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531343"/>
            <a:ext cx="2949178" cy="28637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Title 1">
            <a:extLst>
              <a:ext uri="{FF2B5EF4-FFF2-40B4-BE49-F238E27FC236}">
                <a16:creationId xmlns:a16="http://schemas.microsoft.com/office/drawing/2014/main" id="{BD9A8535-5049-F87B-CD36-0E2BA7F27F7D}"/>
              </a:ext>
            </a:extLst>
          </p:cNvPr>
          <p:cNvSpPr txBox="1">
            <a:spLocks/>
          </p:cNvSpPr>
          <p:nvPr userDrawn="1"/>
        </p:nvSpPr>
        <p:spPr>
          <a:xfrm>
            <a:off x="628650" y="288029"/>
            <a:ext cx="7886700" cy="1247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Franklin Gothic Demi Cond"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F3F3F2"/>
                </a:solidFill>
                <a:effectLst/>
                <a:uLnTx/>
                <a:uFillTx/>
                <a:latin typeface="Franklin Gothic Demi Cond" panose="020B0603020102020204" pitchFamily="34" charset="0"/>
                <a:ea typeface="+mj-ea"/>
                <a:cs typeface="+mj-cs"/>
              </a:rPr>
              <a:t>Click to edit Master title style</a:t>
            </a:r>
          </a:p>
        </p:txBody>
      </p:sp>
    </p:spTree>
    <p:extLst>
      <p:ext uri="{BB962C8B-B14F-4D97-AF65-F5344CB8AC3E}">
        <p14:creationId xmlns:p14="http://schemas.microsoft.com/office/powerpoint/2010/main" val="22638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17782F-B26F-7045-BFD4-FEC2563B5122}" type="datetimeFigureOut">
              <a:rPr kumimoji="0" lang="en-US" sz="1200" b="0" i="0" u="none" strike="noStrike" kern="1200" cap="none" spc="0" normalizeH="0" baseline="0" noProof="0" smtClean="0">
                <a:ln>
                  <a:noFill/>
                </a:ln>
                <a:solidFill>
                  <a:srgbClr val="022A3A">
                    <a:tint val="75000"/>
                  </a:srgbClr>
                </a:solidFill>
                <a:effectLst/>
                <a:uLnTx/>
                <a:uFillTx/>
                <a:latin typeface="Franklin Gothic Medium" panose="020B06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5/29/2025</a:t>
            </a:fld>
            <a:endParaRPr kumimoji="0" lang="en-US" sz="1200" b="0" i="0" u="none" strike="noStrike" kern="1200" cap="none" spc="0" normalizeH="0" baseline="0" noProof="0">
              <a:ln>
                <a:noFill/>
              </a:ln>
              <a:solidFill>
                <a:srgbClr val="022A3A">
                  <a:tint val="75000"/>
                </a:srgbClr>
              </a:solidFill>
              <a:effectLst/>
              <a:uLnTx/>
              <a:uFillTx/>
              <a:latin typeface="Franklin Gothic Medium" panose="020B060302010202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22A3A">
                  <a:tint val="75000"/>
                </a:srgbClr>
              </a:solidFill>
              <a:effectLst/>
              <a:uLnTx/>
              <a:uFillTx/>
              <a:latin typeface="Franklin Gothic Medium" panose="020B060302010202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5F6D1E2-BDAC-8B4E-A2C2-A39856DEFEB2}" type="slidenum">
              <a:rPr kumimoji="0" lang="en-US" sz="1200" b="0" i="0" u="none" strike="noStrike" kern="1200" cap="none" spc="0" normalizeH="0" baseline="0" noProof="0" smtClean="0">
                <a:ln>
                  <a:noFill/>
                </a:ln>
                <a:solidFill>
                  <a:srgbClr val="022A3A">
                    <a:tint val="75000"/>
                  </a:srgbClr>
                </a:solidFill>
                <a:effectLst/>
                <a:uLnTx/>
                <a:uFillTx/>
                <a:latin typeface="Franklin Gothic Medium" panose="020B06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22A3A">
                  <a:tint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41352196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Lst>
  <p:txStyles>
    <p:title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navyhr.navy.mil/Support-Services/Culture-Resilience/Parenthood-Pregnancy/CAP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www.military.com/benefits/tricare/overseas/women-infants-and-children-overseas-program.html" TargetMode="External"/><Relationship Id="rId2" Type="http://schemas.openxmlformats.org/officeDocument/2006/relationships/hyperlink" Target="http://www.fns.usda.gov/wic/women-infants-and-children-wic" TargetMode="External"/><Relationship Id="rId1" Type="http://schemas.openxmlformats.org/officeDocument/2006/relationships/slideLayout" Target="../slideLayouts/slideLayout2.xml"/><Relationship Id="rId6" Type="http://schemas.openxmlformats.org/officeDocument/2006/relationships/hyperlink" Target="http://www.public.navy.mil/bupers-npc/organization/bupers/WomensPolicy/Pages/CommandWomen'sHealthCoordinator.aspx" TargetMode="External"/><Relationship Id="rId5" Type="http://schemas.openxmlformats.org/officeDocument/2006/relationships/hyperlink" Target="https://mynavyhr.navy.afpims.mil/Portals/55/Reference/MILPERSMAN/1000/1700Morale/1754-030.pdf?ver=UOYmbvuQ31XscXHyIQMTsA%3d%3d" TargetMode="External"/><Relationship Id="rId4" Type="http://schemas.openxmlformats.org/officeDocument/2006/relationships/hyperlink" Target="http://www.dfas.mil/garnishment/childsupportalimony/faqs.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mynavyhr.navy.afpims.mil/Support-Services/21st-Century-Sailor/Parenthood-Pregnancy/CAPP/" TargetMode="External"/><Relationship Id="rId3" Type="http://schemas.openxmlformats.org/officeDocument/2006/relationships/hyperlink" Target="https://www.cnic.navy.mil/ffr/family_readiness/fleet_and_family_support_program/FFSC.html" TargetMode="External"/><Relationship Id="rId7" Type="http://schemas.openxmlformats.org/officeDocument/2006/relationships/hyperlink" Target="http://www.naccrra.org/military-famil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ittercity.com/register_corp_1.html?corp=dod&amp;client=67" TargetMode="External"/><Relationship Id="rId5" Type="http://schemas.openxmlformats.org/officeDocument/2006/relationships/hyperlink" Target="https://www.cnic.navy.mil/ffr/fleet_readiness/child_and_youth_programs.html" TargetMode="External"/><Relationship Id="rId4" Type="http://schemas.openxmlformats.org/officeDocument/2006/relationships/hyperlink" Target="https://www.cnic.navy.mil/ffr/family_readiness/fleet_and_family_support_program/new_parent_support/new-parent-support-program-overview.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A9B7D3-BB65-3DC1-FFCB-C648BD9E6997}"/>
              </a:ext>
            </a:extLst>
          </p:cNvPr>
          <p:cNvSpPr>
            <a:spLocks noGrp="1"/>
          </p:cNvSpPr>
          <p:nvPr>
            <p:ph type="body" sz="quarter" idx="15"/>
          </p:nvPr>
        </p:nvSpPr>
        <p:spPr>
          <a:xfrm>
            <a:off x="671780" y="1500333"/>
            <a:ext cx="7964488" cy="1325563"/>
          </a:xfrm>
        </p:spPr>
        <p:txBody>
          <a:bodyPr/>
          <a:lstStyle/>
          <a:p>
            <a:r>
              <a:rPr lang="en-US" dirty="0"/>
              <a:t>Command Advisor on Pregnancy and Parenthood (CAPP) Program</a:t>
            </a:r>
          </a:p>
        </p:txBody>
      </p:sp>
    </p:spTree>
    <p:extLst>
      <p:ext uri="{BB962C8B-B14F-4D97-AF65-F5344CB8AC3E}">
        <p14:creationId xmlns:p14="http://schemas.microsoft.com/office/powerpoint/2010/main" val="62240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5F552955-50FD-6EA1-06FF-88F8DD2A2339}"/>
              </a:ext>
            </a:extLst>
          </p:cNvPr>
          <p:cNvSpPr>
            <a:spLocks noGrp="1"/>
          </p:cNvSpPr>
          <p:nvPr>
            <p:ph idx="1"/>
          </p:nvPr>
        </p:nvSpPr>
        <p:spPr>
          <a:xfrm>
            <a:off x="352425" y="1479724"/>
            <a:ext cx="8078505" cy="4965700"/>
          </a:xfrm>
        </p:spPr>
        <p:txBody>
          <a:bodyPr>
            <a:normAutofit fontScale="85000" lnSpcReduction="10000"/>
          </a:bodyPr>
          <a:lstStyle/>
          <a:p>
            <a:pPr eaLnBrk="1" hangingPunct="1">
              <a:lnSpc>
                <a:spcPct val="120000"/>
              </a:lnSpc>
            </a:pPr>
            <a:r>
              <a:rPr lang="en-US" altLang="en-US" sz="2000" dirty="0">
                <a:ea typeface="ＭＳ Ｐゴシック" panose="020B0600070205080204" pitchFamily="34" charset="-128"/>
              </a:rPr>
              <a:t>Effective December 27, 2022, most Sailors who experience qualifying events (birth and adoption) will be authorized 12 weeks of parental leave to care for their newborn, adopted or placed child.</a:t>
            </a:r>
          </a:p>
          <a:p>
            <a:pPr indent="-173736" eaLnBrk="1" hangingPunct="1">
              <a:lnSpc>
                <a:spcPct val="120000"/>
              </a:lnSpc>
              <a:buFont typeface="Wingdings" panose="05000000000000000000" pitchFamily="2" charset="2"/>
              <a:buChar char="§"/>
            </a:pPr>
            <a:r>
              <a:rPr lang="en-US" altLang="en-US" sz="2000" dirty="0">
                <a:ea typeface="ＭＳ Ｐゴシック" panose="020B0600070205080204" pitchFamily="34" charset="-128"/>
              </a:rPr>
              <a:t>Following a live birth, 12 weeks is authorized for the birth parent and non-birth parent.  </a:t>
            </a:r>
          </a:p>
          <a:p>
            <a:pPr lvl="2" indent="-173736" eaLnBrk="1" hangingPunct="1">
              <a:lnSpc>
                <a:spcPct val="120000"/>
              </a:lnSpc>
              <a:buFont typeface="Wingdings" panose="05000000000000000000" pitchFamily="2" charset="2"/>
              <a:buChar char="§"/>
            </a:pPr>
            <a:r>
              <a:rPr lang="en-US" altLang="en-US" dirty="0">
                <a:ea typeface="ＭＳ Ｐゴシック" panose="020B0600070205080204" pitchFamily="34" charset="-128"/>
              </a:rPr>
              <a:t>For the birth parent, the 12 weeks of parental leave is separate from convalescent leave authorized by a HCP and approved by the CO.</a:t>
            </a:r>
          </a:p>
          <a:p>
            <a:pPr lvl="2" indent="-173736" eaLnBrk="1" hangingPunct="1">
              <a:lnSpc>
                <a:spcPct val="120000"/>
              </a:lnSpc>
              <a:buFont typeface="Wingdings" panose="05000000000000000000" pitchFamily="2" charset="2"/>
              <a:buChar char="§"/>
            </a:pPr>
            <a:r>
              <a:rPr lang="en-US" altLang="en-US" dirty="0">
                <a:ea typeface="ＭＳ Ｐゴシック" panose="020B0600070205080204" pitchFamily="34" charset="-128"/>
              </a:rPr>
              <a:t>Proof of parentage is required for non-birth parents to qualify. </a:t>
            </a:r>
          </a:p>
          <a:p>
            <a:pPr indent="-173736" eaLnBrk="1" hangingPunct="1">
              <a:lnSpc>
                <a:spcPct val="120000"/>
              </a:lnSpc>
              <a:buFont typeface="Wingdings" panose="05000000000000000000" pitchFamily="2" charset="2"/>
              <a:buChar char="§"/>
            </a:pPr>
            <a:r>
              <a:rPr lang="en-US" altLang="en-US" sz="2000" dirty="0">
                <a:ea typeface="ＭＳ Ｐゴシック" panose="020B0600070205080204" pitchFamily="34" charset="-128"/>
              </a:rPr>
              <a:t>A qualifying adoption is one that qualifies for reimbursement of adoption expenses under OPNAVINST 1754.4A &amp; DoD FMR, Vol. 7A, Appendix A.</a:t>
            </a:r>
          </a:p>
          <a:p>
            <a:pPr indent="-173736" eaLnBrk="1" hangingPunct="1">
              <a:lnSpc>
                <a:spcPct val="120000"/>
              </a:lnSpc>
              <a:buFont typeface="Wingdings" panose="05000000000000000000" pitchFamily="2" charset="2"/>
              <a:buChar char="§"/>
            </a:pPr>
            <a:r>
              <a:rPr lang="en-US" altLang="en-US" sz="2000" dirty="0">
                <a:ea typeface="ＭＳ Ｐゴシック" panose="020B0600070205080204" pitchFamily="34" charset="-128"/>
              </a:rPr>
              <a:t>Parental leave may be taken in one or multiple increments. If taken in multiple increments, each increment must be for at least 7 days.</a:t>
            </a:r>
          </a:p>
          <a:p>
            <a:pPr indent="-173736" eaLnBrk="1" hangingPunct="1">
              <a:lnSpc>
                <a:spcPct val="120000"/>
              </a:lnSpc>
              <a:buFont typeface="Wingdings" panose="05000000000000000000" pitchFamily="2" charset="2"/>
              <a:buChar char="§"/>
            </a:pPr>
            <a:r>
              <a:rPr lang="en-US" altLang="en-US" sz="2000" dirty="0">
                <a:ea typeface="ＭＳ Ｐゴシック" panose="020B0600070205080204" pitchFamily="34" charset="-128"/>
              </a:rPr>
              <a:t>Parental leave expires 1 year after the qualifying event unless extended under conditions outline in DTM 23-001.</a:t>
            </a:r>
          </a:p>
        </p:txBody>
      </p:sp>
      <p:sp>
        <p:nvSpPr>
          <p:cNvPr id="18434" name="Title 1">
            <a:extLst>
              <a:ext uri="{FF2B5EF4-FFF2-40B4-BE49-F238E27FC236}">
                <a16:creationId xmlns:a16="http://schemas.microsoft.com/office/drawing/2014/main" id="{D39BCB78-E79B-0029-4844-FAEC68FE3377}"/>
              </a:ext>
            </a:extLst>
          </p:cNvPr>
          <p:cNvSpPr>
            <a:spLocks noGrp="1"/>
          </p:cNvSpPr>
          <p:nvPr>
            <p:ph type="title"/>
          </p:nvPr>
        </p:nvSpPr>
        <p:spPr>
          <a:xfrm>
            <a:off x="279247" y="963787"/>
            <a:ext cx="6350000" cy="515937"/>
          </a:xfrm>
        </p:spPr>
        <p:txBody>
          <a:bodyPr anchor="b">
            <a:noAutofit/>
          </a:bodyPr>
          <a:lstStyle/>
          <a:p>
            <a:pPr eaLnBrk="1" hangingPunct="1"/>
            <a:r>
              <a:rPr lang="en-US" altLang="en-US" sz="4000" dirty="0">
                <a:ea typeface="ＭＳ Ｐゴシック" panose="020B0600070205080204" pitchFamily="34" charset="-128"/>
              </a:rPr>
              <a:t>Military Parental Leave Program (MPLP)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BB2EC-48CC-43EE-9CCB-544AE432ADF6}"/>
              </a:ext>
            </a:extLst>
          </p:cNvPr>
          <p:cNvSpPr>
            <a:spLocks noGrp="1"/>
          </p:cNvSpPr>
          <p:nvPr>
            <p:ph idx="1"/>
          </p:nvPr>
        </p:nvSpPr>
        <p:spPr>
          <a:xfrm>
            <a:off x="381794" y="1438275"/>
            <a:ext cx="8380411" cy="5628753"/>
          </a:xfrm>
        </p:spPr>
        <p:txBody>
          <a:bodyPr rtlCol="0">
            <a:normAutofit/>
          </a:bodyPr>
          <a:lstStyle/>
          <a:p>
            <a:pPr marL="182880" indent="-173736" eaLnBrk="1" fontAlgn="auto" hangingPunct="1">
              <a:spcAft>
                <a:spcPts val="0"/>
              </a:spcAft>
              <a:buFont typeface="Wingdings" panose="05000000000000000000" pitchFamily="2" charset="2"/>
              <a:buChar char="§"/>
              <a:defRPr/>
            </a:pPr>
            <a:r>
              <a:rPr lang="en-US" sz="1800" dirty="0"/>
              <a:t>Pregnancy or postpartum Sailors are exempt from participating in the PFA, to include BCA and PRT, from the time a pregnancy is confirmed by a HCP and for 12 months following the qualified birth event.</a:t>
            </a:r>
          </a:p>
          <a:p>
            <a:pPr marL="182880" indent="-173736" eaLnBrk="1" fontAlgn="auto" hangingPunct="1">
              <a:spcAft>
                <a:spcPts val="0"/>
              </a:spcAft>
              <a:buFontTx/>
              <a:buNone/>
              <a:defRPr/>
            </a:pPr>
            <a:endParaRPr lang="en-US" sz="1800" dirty="0"/>
          </a:p>
          <a:p>
            <a:pPr marL="182880" indent="-173736" eaLnBrk="1" fontAlgn="auto" hangingPunct="1">
              <a:spcAft>
                <a:spcPts val="0"/>
              </a:spcAft>
              <a:buFont typeface="Wingdings" panose="05000000000000000000" pitchFamily="2" charset="2"/>
              <a:buChar char="§"/>
              <a:defRPr/>
            </a:pPr>
            <a:r>
              <a:rPr lang="en-US" sz="1800" dirty="0"/>
              <a:t>At 6 to 9 months postpartum, and with medical approval by HCP, an unofficial  wellness PFA will be completed to assess postpartum Sailor’s health and fitness level and to provide assistance to Servicewomen during their postpartum recovery.</a:t>
            </a:r>
          </a:p>
          <a:p>
            <a:pPr marL="182880" indent="-173736" eaLnBrk="1" fontAlgn="auto" hangingPunct="1">
              <a:spcAft>
                <a:spcPts val="0"/>
              </a:spcAft>
              <a:buFontTx/>
              <a:buNone/>
              <a:defRPr/>
            </a:pPr>
            <a:endParaRPr lang="en-US" sz="1800" dirty="0"/>
          </a:p>
          <a:p>
            <a:pPr marL="182880" indent="-173736" eaLnBrk="1" fontAlgn="auto" hangingPunct="1">
              <a:spcAft>
                <a:spcPts val="0"/>
              </a:spcAft>
              <a:buFont typeface="Wingdings" panose="05000000000000000000" pitchFamily="2" charset="2"/>
              <a:buChar char="§"/>
              <a:defRPr/>
            </a:pPr>
            <a:r>
              <a:rPr lang="en-US" sz="1800" dirty="0"/>
              <a:t>If the Service member's 12-month waiver expires during one PFA cycle (Jan-June or July-Dec) the member is then rolled to participate in the next PFA cycle.</a:t>
            </a:r>
          </a:p>
          <a:p>
            <a:pPr marL="182880" indent="-173736" eaLnBrk="1" fontAlgn="auto" hangingPunct="1">
              <a:spcAft>
                <a:spcPts val="0"/>
              </a:spcAft>
              <a:buFontTx/>
              <a:buNone/>
              <a:defRPr/>
            </a:pPr>
            <a:endParaRPr lang="en-US" sz="1800" dirty="0"/>
          </a:p>
          <a:p>
            <a:pPr marL="182880" indent="-173736" eaLnBrk="1" fontAlgn="auto" hangingPunct="1">
              <a:spcAft>
                <a:spcPts val="0"/>
              </a:spcAft>
              <a:buFont typeface="Wingdings" panose="05000000000000000000" pitchFamily="2" charset="2"/>
              <a:buChar char="§"/>
              <a:defRPr/>
            </a:pPr>
            <a:r>
              <a:rPr lang="en-US" sz="1800" dirty="0"/>
              <a:t>A pregnancy is not considered a medical waiver.  At no time, will a pregnancy status be considered terms for a medical evaluation board.</a:t>
            </a:r>
          </a:p>
          <a:p>
            <a:pPr eaLnBrk="1" fontAlgn="auto" hangingPunct="1">
              <a:spcAft>
                <a:spcPts val="0"/>
              </a:spcAft>
              <a:defRPr/>
            </a:pPr>
            <a:endParaRPr lang="en-US" sz="1800" dirty="0"/>
          </a:p>
          <a:p>
            <a:pPr eaLnBrk="1" fontAlgn="auto" hangingPunct="1">
              <a:spcAft>
                <a:spcPts val="0"/>
              </a:spcAft>
              <a:defRPr/>
            </a:pPr>
            <a:endParaRPr lang="en-US" sz="1800" dirty="0"/>
          </a:p>
          <a:p>
            <a:pPr eaLnBrk="1" fontAlgn="auto" hangingPunct="1">
              <a:spcAft>
                <a:spcPts val="0"/>
              </a:spcAft>
              <a:defRPr/>
            </a:pPr>
            <a:endParaRPr lang="en-US" sz="1800" dirty="0"/>
          </a:p>
          <a:p>
            <a:pPr marL="0" indent="0" eaLnBrk="1" fontAlgn="auto" hangingPunct="1">
              <a:spcAft>
                <a:spcPts val="0"/>
              </a:spcAft>
              <a:buFontTx/>
              <a:buNone/>
              <a:defRPr/>
            </a:pPr>
            <a:endParaRPr lang="en-US" sz="1800" dirty="0"/>
          </a:p>
        </p:txBody>
      </p:sp>
      <p:sp>
        <p:nvSpPr>
          <p:cNvPr id="4" name="Title 1">
            <a:extLst>
              <a:ext uri="{FF2B5EF4-FFF2-40B4-BE49-F238E27FC236}">
                <a16:creationId xmlns:a16="http://schemas.microsoft.com/office/drawing/2014/main" id="{00248AA1-7C71-6808-595A-9415C397D15F}"/>
              </a:ext>
            </a:extLst>
          </p:cNvPr>
          <p:cNvSpPr txBox="1">
            <a:spLocks/>
          </p:cNvSpPr>
          <p:nvPr/>
        </p:nvSpPr>
        <p:spPr bwMode="auto">
          <a:xfrm>
            <a:off x="381794" y="668512"/>
            <a:ext cx="6350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9pPr>
          </a:lstStyle>
          <a:p>
            <a:pPr eaLnBrk="1" hangingPunct="1"/>
            <a:r>
              <a:rPr lang="en-US" altLang="en-US" sz="4000" dirty="0">
                <a:solidFill>
                  <a:schemeClr val="bg1"/>
                </a:solidFill>
                <a:ea typeface="ＭＳ Ｐゴシック" panose="020B0600070205080204" pitchFamily="34" charset="-128"/>
              </a:rPr>
              <a:t>Physical Readiness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91871529-7FAE-0D44-FD2A-9C6B51E645C5}"/>
              </a:ext>
            </a:extLst>
          </p:cNvPr>
          <p:cNvSpPr>
            <a:spLocks noGrp="1"/>
          </p:cNvSpPr>
          <p:nvPr>
            <p:ph idx="1"/>
          </p:nvPr>
        </p:nvSpPr>
        <p:spPr>
          <a:xfrm>
            <a:off x="457200" y="1470025"/>
            <a:ext cx="8229600" cy="4884738"/>
          </a:xfrm>
        </p:spPr>
        <p:txBody>
          <a:bodyPr rtlCol="0">
            <a:noAutofit/>
          </a:bodyPr>
          <a:lstStyle/>
          <a:p>
            <a:pPr marL="182880" indent="-173736" eaLnBrk="1" fontAlgn="auto" hangingPunct="1">
              <a:spcAft>
                <a:spcPts val="0"/>
              </a:spcAft>
              <a:buFont typeface="Wingdings" panose="05000000000000000000" pitchFamily="2" charset="2"/>
              <a:buChar char="§"/>
              <a:defRPr/>
            </a:pPr>
            <a:r>
              <a:rPr lang="en-US" sz="1800" dirty="0"/>
              <a:t>All single Sailors with joint or full custody and dual military couples with eligible family members are responsible for initiating a formalized FCP. </a:t>
            </a:r>
          </a:p>
          <a:p>
            <a:pPr marL="182880" lvl="1" indent="-173736" eaLnBrk="1" fontAlgn="auto" hangingPunct="1">
              <a:spcAft>
                <a:spcPts val="0"/>
              </a:spcAft>
              <a:buFont typeface="Wingdings" panose="05000000000000000000" pitchFamily="2" charset="2"/>
              <a:buChar char="§"/>
              <a:defRPr/>
            </a:pPr>
            <a:r>
              <a:rPr lang="en-US" sz="1800" dirty="0"/>
              <a:t>Sailors who have dependent(s) listed in their Electronic Service Record (ESR) but do not have physical custody of their dependents(s) should fill out the 1740/6 (blocks 1 through 14) and use block 20 to explain that they are the non-custodial parent. They also must provide legal documentation proving their non-custodial status. </a:t>
            </a:r>
          </a:p>
          <a:p>
            <a:pPr marL="182880" lvl="1" indent="-173736" eaLnBrk="1" fontAlgn="auto" hangingPunct="1">
              <a:spcAft>
                <a:spcPts val="0"/>
              </a:spcAft>
              <a:buFont typeface="Wingdings" panose="05000000000000000000" pitchFamily="2" charset="2"/>
              <a:buChar char="§"/>
              <a:defRPr/>
            </a:pPr>
            <a:r>
              <a:rPr lang="en-US" sz="1800" dirty="0"/>
              <a:t>FCPs are required if the children are listed on the Sailors’ Page 2 or are in DEERS.</a:t>
            </a:r>
          </a:p>
          <a:p>
            <a:pPr marL="182880" indent="-173736" eaLnBrk="1" fontAlgn="auto" hangingPunct="1">
              <a:spcAft>
                <a:spcPts val="0"/>
              </a:spcAft>
              <a:buFont typeface="Wingdings" panose="05000000000000000000" pitchFamily="2" charset="2"/>
              <a:buChar char="§"/>
              <a:defRPr/>
            </a:pPr>
            <a:r>
              <a:rPr lang="en-US" sz="1800" dirty="0"/>
              <a:t>A completed FCP certifies that family members will be cared for during the Sailor’s absence (e.g. deployment).</a:t>
            </a:r>
          </a:p>
          <a:p>
            <a:pPr marL="182880" indent="-173736" eaLnBrk="1" fontAlgn="auto" hangingPunct="1">
              <a:lnSpc>
                <a:spcPct val="100000"/>
              </a:lnSpc>
              <a:spcAft>
                <a:spcPts val="0"/>
              </a:spcAft>
              <a:buFont typeface="Wingdings" panose="05000000000000000000" pitchFamily="2" charset="2"/>
              <a:buChar char="§"/>
              <a:defRPr/>
            </a:pPr>
            <a:r>
              <a:rPr lang="en-US" sz="1800" dirty="0"/>
              <a:t>A FCP must identify the designated legal guardian of the eligible family member(s), logistical, relocation, and financial arrangements.</a:t>
            </a:r>
            <a:endParaRPr lang="en-US" sz="1800" dirty="0">
              <a:ea typeface="ＭＳ Ｐゴシック" pitchFamily="34" charset="-128"/>
            </a:endParaRPr>
          </a:p>
          <a:p>
            <a:pPr marL="182880" indent="-173736" eaLnBrk="1" fontAlgn="auto" hangingPunct="1">
              <a:spcAft>
                <a:spcPts val="0"/>
              </a:spcAft>
              <a:buFont typeface="Wingdings" panose="05000000000000000000" pitchFamily="2" charset="2"/>
              <a:buChar char="§"/>
              <a:defRPr/>
            </a:pPr>
            <a:r>
              <a:rPr lang="en-US" sz="1800" dirty="0"/>
              <a:t>Other kinds of absences (e.g., normal or extended working hours, watches, weekend duty) are at the discretion of the CO. The CO's decision should take into account the individual member's level of responsibility.</a:t>
            </a:r>
            <a:endParaRPr lang="en-US" sz="1800" dirty="0">
              <a:ea typeface="ＭＳ Ｐゴシック" pitchFamily="34" charset="-128"/>
            </a:endParaRPr>
          </a:p>
        </p:txBody>
      </p:sp>
      <p:sp>
        <p:nvSpPr>
          <p:cNvPr id="21506" name="Title 1">
            <a:extLst>
              <a:ext uri="{FF2B5EF4-FFF2-40B4-BE49-F238E27FC236}">
                <a16:creationId xmlns:a16="http://schemas.microsoft.com/office/drawing/2014/main" id="{647428D0-7846-7A3B-F4FB-C76F7BF90736}"/>
              </a:ext>
            </a:extLst>
          </p:cNvPr>
          <p:cNvSpPr>
            <a:spLocks noGrp="1"/>
          </p:cNvSpPr>
          <p:nvPr>
            <p:ph type="title"/>
          </p:nvPr>
        </p:nvSpPr>
        <p:spPr>
          <a:xfrm>
            <a:off x="346075" y="690562"/>
            <a:ext cx="6350000" cy="488950"/>
          </a:xfrm>
        </p:spPr>
        <p:txBody>
          <a:bodyPr anchor="b">
            <a:noAutofit/>
          </a:bodyPr>
          <a:lstStyle/>
          <a:p>
            <a:pPr eaLnBrk="1" hangingPunct="1"/>
            <a:r>
              <a:rPr lang="en-US" altLang="en-US" sz="4000" dirty="0">
                <a:ea typeface="ＭＳ Ｐゴシック" panose="020B0600070205080204" pitchFamily="34" charset="-128"/>
              </a:rPr>
              <a:t>Family Care Plan (FCP)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F466B0E3-7F68-D93A-4CAA-8CB80384BA99}"/>
              </a:ext>
            </a:extLst>
          </p:cNvPr>
          <p:cNvSpPr>
            <a:spLocks noGrp="1"/>
          </p:cNvSpPr>
          <p:nvPr>
            <p:ph idx="1"/>
          </p:nvPr>
        </p:nvSpPr>
        <p:spPr>
          <a:xfrm>
            <a:off x="584200" y="1458913"/>
            <a:ext cx="7975600" cy="4506912"/>
          </a:xfrm>
        </p:spPr>
        <p:txBody>
          <a:bodyPr/>
          <a:lstStyle/>
          <a:p>
            <a:pPr marL="182880" indent="-173736" eaLnBrk="1" hangingPunct="1">
              <a:buFont typeface="Wingdings" panose="05000000000000000000" pitchFamily="2" charset="2"/>
              <a:buChar char="§"/>
            </a:pPr>
            <a:r>
              <a:rPr lang="en-US" altLang="en-US" sz="2000" dirty="0">
                <a:ea typeface="ＭＳ Ｐゴシック" panose="020B0600070205080204" pitchFamily="34" charset="-128"/>
              </a:rPr>
              <a:t>Requests to breastfeed child(ren) during duty hours are handled on a case-by-case basis and accommodations of these requests remain at the discretion of each Sailor’s CO. </a:t>
            </a:r>
          </a:p>
          <a:p>
            <a:pPr marL="182880" indent="-173736" eaLnBrk="1" hangingPunct="1">
              <a:buFont typeface="Wingdings" panose="05000000000000000000" pitchFamily="2" charset="2"/>
              <a:buChar char="§"/>
            </a:pPr>
            <a:r>
              <a:rPr lang="en-US" altLang="en-US" sz="2000" dirty="0">
                <a:ea typeface="ＭＳ Ｐゴシック" panose="020B0600070205080204" pitchFamily="34" charset="-128"/>
              </a:rPr>
              <a:t>Sailors who continue to provide breast milk upon return to duty will be, at a minimum, afforded the availability of a clean, secluded space with ready access to a water source and other amenities for the purpose of pumping breast milk.  </a:t>
            </a:r>
          </a:p>
          <a:p>
            <a:pPr marL="9144" lvl="1" indent="0" eaLnBrk="1" hangingPunct="1">
              <a:buNone/>
            </a:pPr>
            <a:r>
              <a:rPr lang="en-US" altLang="en-US" b="1" i="1" dirty="0">
                <a:ea typeface="ＭＳ Ｐゴシック" panose="020B0600070205080204" pitchFamily="34" charset="-128"/>
              </a:rPr>
              <a:t>	Note: </a:t>
            </a:r>
            <a:r>
              <a:rPr lang="en-US" altLang="en-US" i="1" dirty="0">
                <a:ea typeface="ＭＳ Ｐゴシック" panose="020B0600070205080204" pitchFamily="34" charset="-128"/>
              </a:rPr>
              <a:t>A toilet space is not an acceptable space, due to sanitation concerns. </a:t>
            </a:r>
            <a:endParaRPr lang="en-US" altLang="en-US" i="1" dirty="0">
              <a:solidFill>
                <a:srgbClr val="FF0000"/>
              </a:solidFill>
              <a:ea typeface="ＭＳ Ｐゴシック" panose="020B0600070205080204" pitchFamily="34" charset="-128"/>
            </a:endParaRPr>
          </a:p>
          <a:p>
            <a:pPr marL="182880" indent="-173736" eaLnBrk="1" hangingPunct="1">
              <a:buFont typeface="Wingdings" panose="05000000000000000000" pitchFamily="2" charset="2"/>
              <a:buChar char="§"/>
            </a:pPr>
            <a:r>
              <a:rPr lang="en-US" altLang="en-US" sz="2000" dirty="0">
                <a:ea typeface="ＭＳ Ｐゴシック" panose="020B0600070205080204" pitchFamily="34" charset="-128"/>
              </a:rPr>
              <a:t>Commands must ensure breastfeeding Sailors are afforded access to cool storage for expressed breast milk. </a:t>
            </a:r>
          </a:p>
        </p:txBody>
      </p:sp>
      <p:sp>
        <p:nvSpPr>
          <p:cNvPr id="2" name="Title 1">
            <a:extLst>
              <a:ext uri="{FF2B5EF4-FFF2-40B4-BE49-F238E27FC236}">
                <a16:creationId xmlns:a16="http://schemas.microsoft.com/office/drawing/2014/main" id="{F6CF40BC-7420-CAFE-55E3-C6E939E0CD41}"/>
              </a:ext>
            </a:extLst>
          </p:cNvPr>
          <p:cNvSpPr txBox="1">
            <a:spLocks/>
          </p:cNvSpPr>
          <p:nvPr/>
        </p:nvSpPr>
        <p:spPr bwMode="auto">
          <a:xfrm>
            <a:off x="284358" y="969963"/>
            <a:ext cx="6350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9pPr>
          </a:lstStyle>
          <a:p>
            <a:pPr eaLnBrk="1" hangingPunct="1"/>
            <a:r>
              <a:rPr lang="en-US" altLang="en-US" sz="4000" dirty="0">
                <a:solidFill>
                  <a:schemeClr val="bg1"/>
                </a:solidFill>
                <a:ea typeface="ＭＳ Ｐゴシック" panose="020B0600070205080204" pitchFamily="34" charset="-128"/>
              </a:rPr>
              <a:t>Breastfeeding in the Workplace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836A-5374-A181-25AC-8587B75B7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5D755-A297-15A2-1D88-F7116FB07509}"/>
              </a:ext>
            </a:extLst>
          </p:cNvPr>
          <p:cNvSpPr txBox="1">
            <a:spLocks/>
          </p:cNvSpPr>
          <p:nvPr/>
        </p:nvSpPr>
        <p:spPr bwMode="auto">
          <a:xfrm>
            <a:off x="274833" y="760413"/>
            <a:ext cx="6350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9pPr>
          </a:lstStyle>
          <a:p>
            <a:r>
              <a:rPr lang="en-US" altLang="en-US" sz="4000" dirty="0">
                <a:solidFill>
                  <a:schemeClr val="bg1"/>
                </a:solidFill>
                <a:ea typeface="ＭＳ Ｐゴシック"/>
              </a:rPr>
              <a:t>Lactation Education</a:t>
            </a:r>
            <a:endParaRPr lang="en-US" sz="2400" dirty="0">
              <a:solidFill>
                <a:schemeClr val="bg1"/>
              </a:solidFill>
            </a:endParaRPr>
          </a:p>
        </p:txBody>
      </p:sp>
      <p:sp>
        <p:nvSpPr>
          <p:cNvPr id="5" name="Rectangle 4">
            <a:extLst>
              <a:ext uri="{FF2B5EF4-FFF2-40B4-BE49-F238E27FC236}">
                <a16:creationId xmlns:a16="http://schemas.microsoft.com/office/drawing/2014/main" id="{6412C381-B7F9-CD5F-A2C0-0CF5E2F67376}"/>
              </a:ext>
            </a:extLst>
          </p:cNvPr>
          <p:cNvSpPr>
            <a:spLocks noChangeArrowheads="1"/>
          </p:cNvSpPr>
          <p:nvPr/>
        </p:nvSpPr>
        <p:spPr bwMode="auto">
          <a:xfrm>
            <a:off x="371475" y="1417637"/>
            <a:ext cx="8401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6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dirty="0">
                <a:solidFill>
                  <a:srgbClr val="FF0000"/>
                </a:solidFill>
                <a:latin typeface="Arial" panose="020B0604020202020204" pitchFamily="34" charset="0"/>
              </a:rPr>
              <a:t>Health Experts agree that Breastfeeding is one of the Best Ways to give Babies a Healthy Start! </a:t>
            </a:r>
          </a:p>
        </p:txBody>
      </p:sp>
      <p:sp>
        <p:nvSpPr>
          <p:cNvPr id="6" name="Subtitle 2">
            <a:extLst>
              <a:ext uri="{FF2B5EF4-FFF2-40B4-BE49-F238E27FC236}">
                <a16:creationId xmlns:a16="http://schemas.microsoft.com/office/drawing/2014/main" id="{607F8729-17C5-E05F-7EFA-2B559EFF1785}"/>
              </a:ext>
            </a:extLst>
          </p:cNvPr>
          <p:cNvSpPr txBox="1">
            <a:spLocks/>
          </p:cNvSpPr>
          <p:nvPr/>
        </p:nvSpPr>
        <p:spPr>
          <a:xfrm>
            <a:off x="675054" y="1693862"/>
            <a:ext cx="7959969" cy="5466327"/>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1pPr>
            <a:lvl2pPr marL="742950" indent="-285750" algn="l" rtl="0" eaLnBrk="0" fontAlgn="base" hangingPunct="0">
              <a:spcBef>
                <a:spcPct val="20000"/>
              </a:spcBef>
              <a:spcAft>
                <a:spcPct val="0"/>
              </a:spcAft>
              <a:buSzPct val="90000"/>
              <a:buFont typeface="Arial" charset="0"/>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9pPr>
          </a:lstStyle>
          <a:p>
            <a:pPr marL="0" lvl="1" indent="0">
              <a:buNone/>
              <a:defRPr/>
            </a:pPr>
            <a:r>
              <a:rPr lang="en-US" sz="1400" b="1" dirty="0">
                <a:latin typeface="Segoe UI" panose="020B0502040204020203" pitchFamily="34" charset="0"/>
                <a:cs typeface="Segoe UI" panose="020B0502040204020203" pitchFamily="34" charset="0"/>
              </a:rPr>
              <a:t>These health benefits lead to Sailors missing fewer workdays due to sick children during the first five years of life, overall increased morale in the workplace, and retention of women in the Navy:</a:t>
            </a:r>
          </a:p>
          <a:p>
            <a:pPr marL="400050" lvl="1" indent="-171450">
              <a:buFont typeface="Wingdings" panose="05000000000000000000" pitchFamily="2" charset="2"/>
              <a:buChar char="§"/>
              <a:defRPr/>
            </a:pPr>
            <a:r>
              <a:rPr lang="en-US" sz="1400" dirty="0">
                <a:latin typeface="Segoe UI" panose="020B0502040204020203" pitchFamily="34" charset="0"/>
                <a:cs typeface="Segoe UI" panose="020B0502040204020203" pitchFamily="34" charset="0"/>
              </a:rPr>
              <a:t>Recent studies also show that there may be a link between breastfeeding and lower incidences of SIDS, diabetes, and allergies. </a:t>
            </a:r>
          </a:p>
          <a:p>
            <a:pPr marL="400050" lvl="1" indent="-171450">
              <a:buFont typeface="Wingdings" panose="05000000000000000000" pitchFamily="2" charset="2"/>
              <a:buChar char="§"/>
              <a:defRPr/>
            </a:pPr>
            <a:r>
              <a:rPr lang="en-US" sz="1400" dirty="0">
                <a:latin typeface="Segoe UI" panose="020B0502040204020203" pitchFamily="34" charset="0"/>
                <a:cs typeface="Segoe UI" panose="020B0502040204020203" pitchFamily="34" charset="0"/>
              </a:rPr>
              <a:t>Breastfed babies have improved mental development and fewer respiratory, urinary tract, and ear infections.  It also lowers the chance of developing gastrointestinal complications or eczema. </a:t>
            </a:r>
          </a:p>
          <a:p>
            <a:pPr marL="0" indent="0">
              <a:buFontTx/>
              <a:buNone/>
              <a:defRPr/>
            </a:pPr>
            <a:endParaRPr lang="en-US" sz="1400" b="1" dirty="0">
              <a:latin typeface="Segoe UI" panose="020B0502040204020203" pitchFamily="34" charset="0"/>
              <a:cs typeface="Segoe UI" panose="020B0502040204020203" pitchFamily="34" charset="0"/>
            </a:endParaRPr>
          </a:p>
          <a:p>
            <a:pPr marL="0" indent="0">
              <a:buNone/>
              <a:defRPr/>
            </a:pPr>
            <a:r>
              <a:rPr lang="en-US" sz="1400" b="1" dirty="0">
                <a:latin typeface="Segoe UI" panose="020B0502040204020203" pitchFamily="34" charset="0"/>
                <a:cs typeface="Segoe UI" panose="020B0502040204020203" pitchFamily="34" charset="0"/>
              </a:rPr>
              <a:t>Breastfeeding is also healthier for mothers:</a:t>
            </a:r>
          </a:p>
          <a:p>
            <a:pPr marL="398463" lvl="1" indent="-171450">
              <a:buFont typeface="Wingdings" panose="05000000000000000000" pitchFamily="2" charset="2"/>
              <a:buChar char="§"/>
              <a:defRPr/>
            </a:pPr>
            <a:r>
              <a:rPr lang="en-US" sz="1400" dirty="0">
                <a:latin typeface="Segoe UI" panose="020B0502040204020203" pitchFamily="34" charset="0"/>
                <a:cs typeface="Segoe UI" panose="020B0502040204020203" pitchFamily="34" charset="0"/>
              </a:rPr>
              <a:t>Moms who nurse their babies reduce their risk of ovarian and breast cancer, have quicker weight loss after giving birth, and have less bone loss and fewer hip fractures in old age.  Sailors also recover faster from labor when breastfeeding.</a:t>
            </a:r>
          </a:p>
          <a:p>
            <a:pPr marL="0" indent="0">
              <a:buFontTx/>
              <a:buNone/>
              <a:defRPr/>
            </a:pPr>
            <a:endParaRPr lang="en-US" sz="1400" b="1" dirty="0">
              <a:latin typeface="Segoe UI" panose="020B0502040204020203" pitchFamily="34" charset="0"/>
              <a:cs typeface="Segoe UI" panose="020B0502040204020203" pitchFamily="34" charset="0"/>
            </a:endParaRPr>
          </a:p>
          <a:p>
            <a:pPr marL="0" indent="0">
              <a:buNone/>
              <a:defRPr/>
            </a:pPr>
            <a:r>
              <a:rPr lang="en-US" sz="1400" b="1" dirty="0">
                <a:latin typeface="Segoe UI" panose="020B0502040204020203" pitchFamily="34" charset="0"/>
                <a:cs typeface="Segoe UI" panose="020B0502040204020203" pitchFamily="34" charset="0"/>
              </a:rPr>
              <a:t>Despite the benefits of breastfeeding, many mothers find it difficult to continue after they've returned to work:</a:t>
            </a:r>
          </a:p>
          <a:p>
            <a:pPr marL="398463" lvl="1" indent="-171450">
              <a:buFont typeface="Wingdings" panose="05000000000000000000" pitchFamily="2" charset="2"/>
              <a:buChar char="§"/>
              <a:defRPr/>
            </a:pPr>
            <a:r>
              <a:rPr lang="en-US" sz="1400" dirty="0">
                <a:latin typeface="Segoe UI" panose="020B0502040204020203" pitchFamily="34" charset="0"/>
                <a:cs typeface="Segoe UI" panose="020B0502040204020203" pitchFamily="34" charset="0"/>
              </a:rPr>
              <a:t>"</a:t>
            </a:r>
            <a:r>
              <a:rPr lang="en-US" sz="1400" i="1" dirty="0">
                <a:latin typeface="Segoe UI" panose="020B0502040204020203" pitchFamily="34" charset="0"/>
                <a:cs typeface="Segoe UI" panose="020B0502040204020203" pitchFamily="34" charset="0"/>
              </a:rPr>
              <a:t>Returning to work is often the number one reason women cite for discontinuing breastfeeding,</a:t>
            </a:r>
            <a:r>
              <a:rPr lang="en-US" sz="1400" dirty="0">
                <a:latin typeface="Segoe UI" panose="020B0502040204020203" pitchFamily="34" charset="0"/>
                <a:cs typeface="Segoe UI" panose="020B0502040204020203" pitchFamily="34" charset="0"/>
              </a:rPr>
              <a:t>" said LT Christa Kuehler, NC, a lactation consultant at U.S. Naval Hospital Sigonella.  “</a:t>
            </a:r>
            <a:r>
              <a:rPr lang="en-US" sz="1400" i="1" dirty="0">
                <a:latin typeface="Segoe UI" panose="020B0502040204020203" pitchFamily="34" charset="0"/>
                <a:cs typeface="Segoe UI" panose="020B0502040204020203" pitchFamily="34" charset="0"/>
              </a:rPr>
              <a:t>Ninety percent of the moms discharged from the hospital are nursing their babies, but this drops to 30 to 40 percent by the time the baby is six months old.</a:t>
            </a:r>
            <a:r>
              <a:rPr lang="en-US" sz="1400" dirty="0">
                <a:latin typeface="Segoe UI" panose="020B0502040204020203" pitchFamily="34" charset="0"/>
                <a:cs typeface="Segoe UI" panose="020B0502040204020203" pitchFamily="34" charset="0"/>
              </a:rPr>
              <a:t>”</a:t>
            </a:r>
            <a:endParaRPr lang="en-US" sz="1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576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76BC-2197-F822-8A49-CE2788333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8CFAD-3859-93A9-42B5-6634BCF3712B}"/>
              </a:ext>
            </a:extLst>
          </p:cNvPr>
          <p:cNvSpPr txBox="1">
            <a:spLocks/>
          </p:cNvSpPr>
          <p:nvPr/>
        </p:nvSpPr>
        <p:spPr bwMode="auto">
          <a:xfrm>
            <a:off x="246258" y="928687"/>
            <a:ext cx="6350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9pPr>
          </a:lstStyle>
          <a:p>
            <a:r>
              <a:rPr lang="en-US" altLang="en-US" sz="4000" dirty="0">
                <a:solidFill>
                  <a:schemeClr val="bg1"/>
                </a:solidFill>
                <a:ea typeface="ＭＳ Ｐゴシック"/>
              </a:rPr>
              <a:t>Breastfeeding in the Workplace</a:t>
            </a:r>
          </a:p>
        </p:txBody>
      </p:sp>
      <p:sp>
        <p:nvSpPr>
          <p:cNvPr id="3" name="Subtitle 2">
            <a:extLst>
              <a:ext uri="{FF2B5EF4-FFF2-40B4-BE49-F238E27FC236}">
                <a16:creationId xmlns:a16="http://schemas.microsoft.com/office/drawing/2014/main" id="{8D716322-77DE-2A3F-A1CD-505BA012C810}"/>
              </a:ext>
            </a:extLst>
          </p:cNvPr>
          <p:cNvSpPr txBox="1">
            <a:spLocks/>
          </p:cNvSpPr>
          <p:nvPr/>
        </p:nvSpPr>
        <p:spPr>
          <a:xfrm>
            <a:off x="337441" y="1431924"/>
            <a:ext cx="8469117" cy="5466327"/>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1pPr>
            <a:lvl2pPr marL="742950" indent="-285750" algn="l" rtl="0" eaLnBrk="0" fontAlgn="base" hangingPunct="0">
              <a:spcBef>
                <a:spcPct val="20000"/>
              </a:spcBef>
              <a:spcAft>
                <a:spcPct val="0"/>
              </a:spcAft>
              <a:buSzPct val="90000"/>
              <a:buFont typeface="Arial" charset="0"/>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Arial" pitchFamily="-111" charset="0"/>
              <a:buChar char="»"/>
              <a:defRPr sz="2000">
                <a:solidFill>
                  <a:schemeClr val="tx1"/>
                </a:solidFill>
                <a:latin typeface="+mn-lt"/>
                <a:ea typeface="ＭＳ Ｐゴシック" pitchFamily="-111" charset="-128"/>
              </a:defRPr>
            </a:lvl9pPr>
          </a:lstStyle>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Understand that moms need a break every few hours to pump breast milk.  This can take 20-30 minutes. </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Do not embarrass them &gt;&gt; providing food for their child is no different than you eating lunch.</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Uphold a professional attitude.  Enforce command policies that prohibit harassment and discrimination of breastfeeding mothers. </a:t>
            </a:r>
            <a:r>
              <a:rPr lang="en-US" sz="1800" u="sng" dirty="0">
                <a:latin typeface="Segoe UI" panose="020B0502040204020203" pitchFamily="34" charset="0"/>
                <a:cs typeface="Segoe UI" panose="020B0502040204020203" pitchFamily="34" charset="0"/>
              </a:rPr>
              <a:t>Do not hassle them for taking breaks!</a:t>
            </a:r>
            <a:r>
              <a:rPr lang="en-US" sz="1800" dirty="0">
                <a:latin typeface="Segoe UI" panose="020B0502040204020203" pitchFamily="34" charset="0"/>
                <a:cs typeface="Segoe UI" panose="020B0502040204020203" pitchFamily="34" charset="0"/>
              </a:rPr>
              <a:t> </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 Support time off needed to attend lactation education classes and to utilize local resources.</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 Educate new moms on the resources available to them through medical, FFSC, WIC, etc.</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 Ensure your command is complying with NAVOSH standards to minimize lactation hazards. </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 Provide a safe place for pumping and storage.  Show new moms where the lactation room is located.</a:t>
            </a:r>
          </a:p>
          <a:p>
            <a:pPr marL="294894" indent="-285750">
              <a:buFont typeface="Wingdings" panose="05000000000000000000" pitchFamily="2" charset="2"/>
              <a:buChar char="§"/>
              <a:defRPr/>
            </a:pPr>
            <a:r>
              <a:rPr lang="en-US" sz="1800" dirty="0">
                <a:latin typeface="Segoe UI" panose="020B0502040204020203" pitchFamily="34" charset="0"/>
                <a:cs typeface="Segoe UI" panose="020B0502040204020203" pitchFamily="34" charset="0"/>
              </a:rPr>
              <a:t> Educate yourself.  Read the OPNAVINST 6000.1 Series.  </a:t>
            </a:r>
          </a:p>
        </p:txBody>
      </p:sp>
    </p:spTree>
    <p:extLst>
      <p:ext uri="{BB962C8B-B14F-4D97-AF65-F5344CB8AC3E}">
        <p14:creationId xmlns:p14="http://schemas.microsoft.com/office/powerpoint/2010/main" val="183050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82F69C6-C456-1D89-6FEF-FD1CD6D19DE5}"/>
              </a:ext>
            </a:extLst>
          </p:cNvPr>
          <p:cNvSpPr txBox="1">
            <a:spLocks noChangeArrowheads="1"/>
          </p:cNvSpPr>
          <p:nvPr/>
        </p:nvSpPr>
        <p:spPr bwMode="auto">
          <a:xfrm>
            <a:off x="311150" y="1527175"/>
            <a:ext cx="8521700" cy="5051425"/>
          </a:xfrm>
          <a:prstGeom prst="rect">
            <a:avLst/>
          </a:prstGeom>
          <a:noFill/>
          <a:ln>
            <a:noFill/>
          </a:ln>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9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panose="05000000000000000000" pitchFamily="2" charset="2"/>
              <a:buNone/>
              <a:defRPr/>
            </a:pPr>
            <a:r>
              <a:rPr lang="en-US" altLang="en-US" sz="2400" b="1" dirty="0"/>
              <a:t>To learn more, visit: </a:t>
            </a:r>
          </a:p>
          <a:p>
            <a:pPr algn="ctr" eaLnBrk="1" hangingPunct="1">
              <a:buFont typeface="Wingdings" panose="05000000000000000000" pitchFamily="2" charset="2"/>
              <a:buNone/>
              <a:defRPr/>
            </a:pPr>
            <a:r>
              <a:rPr lang="en-US" altLang="en-US" sz="2400" b="1" dirty="0" err="1">
                <a:solidFill>
                  <a:schemeClr val="accent5">
                    <a:lumMod val="75000"/>
                    <a:lumOff val="25000"/>
                  </a:schemeClr>
                </a:solidFill>
                <a:hlinkClick r:id="rId3"/>
              </a:rPr>
              <a:t>MyNavyHR</a:t>
            </a:r>
            <a:r>
              <a:rPr lang="en-US" altLang="en-US" sz="2400" b="1" dirty="0">
                <a:solidFill>
                  <a:schemeClr val="accent5">
                    <a:lumMod val="75000"/>
                    <a:lumOff val="25000"/>
                  </a:schemeClr>
                </a:solidFill>
                <a:hlinkClick r:id="rId3"/>
              </a:rPr>
              <a:t> Pregnancy &amp; Parenthood</a:t>
            </a:r>
            <a:endParaRPr lang="en-US" altLang="en-US" sz="2400" b="1" dirty="0">
              <a:solidFill>
                <a:schemeClr val="accent5">
                  <a:lumMod val="75000"/>
                  <a:lumOff val="25000"/>
                </a:schemeClr>
              </a:solidFill>
            </a:endParaRPr>
          </a:p>
          <a:p>
            <a:pPr algn="ctr" eaLnBrk="1" hangingPunct="1">
              <a:buFont typeface="Wingdings" panose="05000000000000000000" pitchFamily="2" charset="2"/>
              <a:buNone/>
              <a:defRPr/>
            </a:pPr>
            <a:endParaRPr lang="en-US" altLang="en-US" sz="1200" b="1" dirty="0"/>
          </a:p>
          <a:p>
            <a:pPr algn="ctr" eaLnBrk="1" hangingPunct="1">
              <a:buFont typeface="Wingdings" panose="05000000000000000000" pitchFamily="2" charset="2"/>
              <a:buNone/>
              <a:defRPr/>
            </a:pPr>
            <a:r>
              <a:rPr lang="en-US" altLang="en-US" sz="2400" b="1" dirty="0"/>
              <a:t>Navy’s Pregnancy &amp; Parenthood Mobile App</a:t>
            </a:r>
          </a:p>
          <a:p>
            <a:pPr algn="ctr" eaLnBrk="1" hangingPunct="1">
              <a:buFont typeface="Wingdings" panose="05000000000000000000" pitchFamily="2" charset="2"/>
              <a:buNone/>
              <a:defRPr/>
            </a:pPr>
            <a:r>
              <a:rPr lang="en-US" altLang="en-US" sz="2400" b="1" dirty="0"/>
              <a:t>available on Android and Apple iOS</a:t>
            </a:r>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a:p>
          <a:p>
            <a:pPr algn="ctr" eaLnBrk="1" hangingPunct="1">
              <a:buFont typeface="Wingdings" panose="05000000000000000000" pitchFamily="2" charset="2"/>
              <a:buNone/>
              <a:defRPr/>
            </a:pPr>
            <a:endParaRPr lang="en-US" altLang="en-US" sz="2400" b="1"/>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r>
              <a:rPr lang="en-US" altLang="en-US" sz="2400" b="1" dirty="0"/>
              <a:t>Contact us: </a:t>
            </a:r>
            <a:r>
              <a:rPr lang="en-US" altLang="en-US" sz="2000" dirty="0"/>
              <a:t>Navy_PregnancyandParenthood@us.navy.mil​​</a:t>
            </a:r>
            <a:endParaRPr lang="en-US" altLang="en-US" sz="2000" b="1" dirty="0"/>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dirty="0"/>
          </a:p>
          <a:p>
            <a:pPr algn="ctr" eaLnBrk="1" hangingPunct="1">
              <a:buFont typeface="Wingdings" panose="05000000000000000000" pitchFamily="2" charset="2"/>
              <a:buNone/>
              <a:defRPr/>
            </a:pPr>
            <a:endParaRPr lang="en-US" altLang="en-US" sz="2400" b="1" dirty="0"/>
          </a:p>
          <a:p>
            <a:pPr eaLnBrk="1" hangingPunct="1">
              <a:buFont typeface="Wingdings" panose="05000000000000000000" pitchFamily="2" charset="2"/>
              <a:buNone/>
              <a:defRPr/>
            </a:pPr>
            <a:endParaRPr lang="en-US" altLang="en-US" sz="2400" dirty="0"/>
          </a:p>
        </p:txBody>
      </p:sp>
      <p:pic>
        <p:nvPicPr>
          <p:cNvPr id="24580" name="Picture 1">
            <a:extLst>
              <a:ext uri="{FF2B5EF4-FFF2-40B4-BE49-F238E27FC236}">
                <a16:creationId xmlns:a16="http://schemas.microsoft.com/office/drawing/2014/main" id="{CF55D0C9-50F7-C8D0-88FA-D7C99AA673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379730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09DE9AF-208C-5C50-44FC-F1F614A5BEBD}"/>
              </a:ext>
            </a:extLst>
          </p:cNvPr>
          <p:cNvSpPr txBox="1">
            <a:spLocks/>
          </p:cNvSpPr>
          <p:nvPr/>
        </p:nvSpPr>
        <p:spPr bwMode="auto">
          <a:xfrm>
            <a:off x="311150" y="732186"/>
            <a:ext cx="6350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200" b="1">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200" b="1">
                <a:solidFill>
                  <a:schemeClr val="tx1"/>
                </a:solidFill>
                <a:latin typeface="Calibri Light" panose="020F0302020204030204" pitchFamily="34" charset="0"/>
              </a:defRPr>
            </a:lvl9pPr>
          </a:lstStyle>
          <a:p>
            <a:r>
              <a:rPr lang="en-US" altLang="en-US" sz="4000" dirty="0">
                <a:solidFill>
                  <a:schemeClr val="bg1"/>
                </a:solidFill>
                <a:ea typeface="ＭＳ Ｐゴシック"/>
              </a:rPr>
              <a:t>Questions?</a:t>
            </a:r>
            <a:endParaRPr lang="en-US" sz="4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Content Placeholder 2">
            <a:extLst>
              <a:ext uri="{FF2B5EF4-FFF2-40B4-BE49-F238E27FC236}">
                <a16:creationId xmlns:a16="http://schemas.microsoft.com/office/drawing/2014/main" id="{7FA6FB82-5961-EDD7-4695-27C55D693091}"/>
              </a:ext>
            </a:extLst>
          </p:cNvPr>
          <p:cNvSpPr>
            <a:spLocks noGrp="1"/>
          </p:cNvSpPr>
          <p:nvPr>
            <p:ph idx="1"/>
          </p:nvPr>
        </p:nvSpPr>
        <p:spPr/>
        <p:txBody>
          <a:bodyPr>
            <a:normAutofit lnSpcReduction="10000"/>
          </a:bodyPr>
          <a:lstStyle/>
          <a:p>
            <a:pPr eaLnBrk="1" hangingPunct="1"/>
            <a:r>
              <a:rPr lang="en-US" altLang="en-US" b="1">
                <a:ea typeface="ＭＳ Ｐゴシック" panose="020B0600070205080204" pitchFamily="34" charset="-128"/>
              </a:rPr>
              <a:t>Women, Infants, and Children (W.I.C.)</a:t>
            </a:r>
          </a:p>
          <a:p>
            <a:pPr lvl="1" eaLnBrk="1" hangingPunct="1"/>
            <a:r>
              <a:rPr lang="en-US" altLang="en-US">
                <a:ea typeface="ＭＳ Ｐゴシック" panose="020B0600070205080204" pitchFamily="34" charset="-128"/>
              </a:rPr>
              <a:t>Qualifying participants receive assistance to ensure nutritious food is affordable, health screenings, and other resources.</a:t>
            </a:r>
          </a:p>
          <a:p>
            <a:pPr lvl="2" eaLnBrk="1" hangingPunct="1"/>
            <a:r>
              <a:rPr lang="en-US" altLang="en-US" sz="1600">
                <a:ea typeface="ＭＳ Ｐゴシック" panose="020B0600070205080204" pitchFamily="34" charset="-128"/>
                <a:hlinkClick r:id="rId2"/>
              </a:rPr>
              <a:t>CONUS</a:t>
            </a:r>
            <a:endParaRPr lang="en-US" altLang="en-US" sz="1600">
              <a:ea typeface="ＭＳ Ｐゴシック" panose="020B0600070205080204" pitchFamily="34" charset="-128"/>
            </a:endParaRPr>
          </a:p>
          <a:p>
            <a:pPr lvl="2" eaLnBrk="1" hangingPunct="1"/>
            <a:r>
              <a:rPr lang="en-US" altLang="en-US" sz="1600">
                <a:ea typeface="ＭＳ Ｐゴシック" panose="020B0600070205080204" pitchFamily="34" charset="-128"/>
                <a:hlinkClick r:id="rId3"/>
              </a:rPr>
              <a:t>OCONUS</a:t>
            </a:r>
            <a:endParaRPr lang="en-US" altLang="en-US" sz="1600">
              <a:ea typeface="ＭＳ Ｐゴシック" panose="020B0600070205080204" pitchFamily="34" charset="-128"/>
            </a:endParaRPr>
          </a:p>
          <a:p>
            <a:pPr eaLnBrk="1" hangingPunct="1"/>
            <a:endParaRPr lang="en-US" altLang="en-US" sz="1800" b="1">
              <a:ea typeface="ＭＳ Ｐゴシック" panose="020B0600070205080204" pitchFamily="34" charset="-128"/>
            </a:endParaRPr>
          </a:p>
          <a:p>
            <a:pPr eaLnBrk="1" hangingPunct="1"/>
            <a:r>
              <a:rPr lang="en-US" altLang="en-US" b="1">
                <a:ea typeface="ＭＳ Ｐゴシック" panose="020B0600070205080204" pitchFamily="34" charset="-128"/>
              </a:rPr>
              <a:t>Child Support Garnishment</a:t>
            </a:r>
          </a:p>
          <a:p>
            <a:pPr lvl="1" eaLnBrk="1" hangingPunct="1"/>
            <a:r>
              <a:rPr lang="en-US" altLang="en-US">
                <a:ea typeface="ＭＳ Ｐゴシック" panose="020B0600070205080204" pitchFamily="34" charset="-128"/>
              </a:rPr>
              <a:t>DFAS is authorized by Federal Law to garnish the pay of active, reserve and retired service members for payment of child support.  Noncompliance with court ordered child support could result in the </a:t>
            </a:r>
            <a:r>
              <a:rPr lang="en-US" altLang="en-US">
                <a:ea typeface="ＭＳ Ｐゴシック" panose="020B0600070205080204" pitchFamily="34" charset="-128"/>
                <a:hlinkClick r:id="rId4"/>
              </a:rPr>
              <a:t>garnishment</a:t>
            </a:r>
            <a:r>
              <a:rPr lang="en-US" altLang="en-US">
                <a:ea typeface="ＭＳ Ｐゴシック" panose="020B0600070205080204" pitchFamily="34" charset="-128"/>
              </a:rPr>
              <a:t> of the service member’s pay per </a:t>
            </a:r>
            <a:r>
              <a:rPr lang="en-US" altLang="en-US" i="1">
                <a:ea typeface="ＭＳ Ｐゴシック" panose="020B0600070205080204" pitchFamily="34" charset="-128"/>
                <a:hlinkClick r:id="rId5"/>
              </a:rPr>
              <a:t>MILPERSMAN 1754-030</a:t>
            </a:r>
            <a:r>
              <a:rPr lang="en-US" altLang="en-US">
                <a:ea typeface="ＭＳ Ｐゴシック" panose="020B0600070205080204" pitchFamily="34" charset="-128"/>
              </a:rPr>
              <a:t>.</a:t>
            </a:r>
          </a:p>
        </p:txBody>
      </p:sp>
      <p:sp>
        <p:nvSpPr>
          <p:cNvPr id="26626" name="Title 1">
            <a:extLst>
              <a:ext uri="{FF2B5EF4-FFF2-40B4-BE49-F238E27FC236}">
                <a16:creationId xmlns:a16="http://schemas.microsoft.com/office/drawing/2014/main" id="{CC1D00C8-724C-3A40-700E-3A71237B4131}"/>
              </a:ext>
            </a:extLst>
          </p:cNvPr>
          <p:cNvSpPr>
            <a:spLocks noGrp="1"/>
          </p:cNvSpPr>
          <p:nvPr>
            <p:ph type="title"/>
          </p:nvPr>
        </p:nvSpPr>
        <p:spPr>
          <a:xfrm>
            <a:off x="682625" y="-222250"/>
            <a:ext cx="5957888" cy="1325563"/>
          </a:xfrm>
        </p:spPr>
        <p:txBody>
          <a:bodyPr/>
          <a:lstStyle/>
          <a:p>
            <a:pPr eaLnBrk="1" hangingPunct="1"/>
            <a:r>
              <a:rPr lang="en-US" altLang="en-US">
                <a:ea typeface="ＭＳ Ｐゴシック" panose="020B0600070205080204" pitchFamily="34" charset="-128"/>
              </a:rPr>
              <a:t>Available Support Cont.*</a:t>
            </a:r>
          </a:p>
        </p:txBody>
      </p:sp>
      <p:sp>
        <p:nvSpPr>
          <p:cNvPr id="26628" name="TextBox 3">
            <a:extLst>
              <a:ext uri="{FF2B5EF4-FFF2-40B4-BE49-F238E27FC236}">
                <a16:creationId xmlns:a16="http://schemas.microsoft.com/office/drawing/2014/main" id="{8FF7E09C-74D5-90B7-9029-FADB5B1CFAB9}"/>
              </a:ext>
            </a:extLst>
          </p:cNvPr>
          <p:cNvSpPr txBox="1">
            <a:spLocks noChangeArrowheads="1"/>
          </p:cNvSpPr>
          <p:nvPr/>
        </p:nvSpPr>
        <p:spPr bwMode="auto">
          <a:xfrm>
            <a:off x="4016375" y="6388100"/>
            <a:ext cx="505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6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a:latin typeface="Arial" panose="020B0604020202020204" pitchFamily="34" charset="0"/>
              </a:rPr>
              <a:t>* More resources listed on the </a:t>
            </a:r>
            <a:r>
              <a:rPr lang="en-US" altLang="en-US" sz="1200">
                <a:latin typeface="Arial" panose="020B0604020202020204" pitchFamily="34" charset="0"/>
                <a:hlinkClick r:id="rId6"/>
              </a:rPr>
              <a:t>CAPP webpage</a:t>
            </a:r>
            <a:endParaRPr lang="en-US" altLang="en-US" sz="1200">
              <a:latin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6CB2D791-06C0-6F2B-828A-9083A632C0B0}"/>
              </a:ext>
            </a:extLst>
          </p:cNvPr>
          <p:cNvSpPr>
            <a:spLocks noGrp="1"/>
          </p:cNvSpPr>
          <p:nvPr>
            <p:ph idx="1"/>
          </p:nvPr>
        </p:nvSpPr>
        <p:spPr/>
        <p:txBody>
          <a:bodyPr rtlCol="0">
            <a:normAutofit/>
          </a:bodyPr>
          <a:lstStyle/>
          <a:p>
            <a:pPr eaLnBrk="1" fontAlgn="auto" hangingPunct="1">
              <a:spcAft>
                <a:spcPts val="0"/>
              </a:spcAft>
              <a:defRPr/>
            </a:pPr>
            <a:r>
              <a:rPr lang="en-US" altLang="en-US" sz="2000" b="1">
                <a:ea typeface="ＭＳ Ｐゴシック" panose="020B0600070205080204" pitchFamily="34" charset="-128"/>
                <a:hlinkClick r:id="rId3"/>
              </a:rPr>
              <a:t>Fleet and Family Support Program/Center </a:t>
            </a:r>
            <a:r>
              <a:rPr lang="en-US" altLang="en-US" sz="2000" b="1">
                <a:ea typeface="ＭＳ Ｐゴシック" panose="020B0600070205080204" pitchFamily="34" charset="-128"/>
              </a:rPr>
              <a:t>(FFSP/FFSC)</a:t>
            </a:r>
          </a:p>
          <a:p>
            <a:pPr marL="346472" lvl="1" indent="-177404" eaLnBrk="1" fontAlgn="auto" hangingPunct="1">
              <a:spcAft>
                <a:spcPts val="0"/>
              </a:spcAft>
              <a:defRPr/>
            </a:pPr>
            <a:r>
              <a:rPr lang="en-US" altLang="en-US">
                <a:ea typeface="ＭＳ Ｐゴシック" panose="020B0600070205080204" pitchFamily="34" charset="-128"/>
              </a:rPr>
              <a:t>Prenatal Services</a:t>
            </a:r>
          </a:p>
          <a:p>
            <a:pPr marL="346472" lvl="1" indent="-177404" eaLnBrk="1" fontAlgn="auto" hangingPunct="1">
              <a:spcAft>
                <a:spcPts val="0"/>
              </a:spcAft>
              <a:defRPr/>
            </a:pPr>
            <a:r>
              <a:rPr lang="en-US" altLang="en-US">
                <a:ea typeface="ＭＳ Ｐゴシック" panose="020B0600070205080204" pitchFamily="34" charset="-128"/>
              </a:rPr>
              <a:t>Parent Education Classes:</a:t>
            </a:r>
          </a:p>
          <a:p>
            <a:pPr marL="516731" lvl="2" indent="-170260" eaLnBrk="1" fontAlgn="auto" hangingPunct="1">
              <a:spcAft>
                <a:spcPts val="0"/>
              </a:spcAft>
              <a:defRPr/>
            </a:pPr>
            <a:r>
              <a:rPr lang="en-US" altLang="en-US" sz="2000">
                <a:ea typeface="ＭＳ Ｐゴシック" panose="020B0600070205080204" pitchFamily="34" charset="-128"/>
              </a:rPr>
              <a:t>Baby </a:t>
            </a:r>
            <a:r>
              <a:rPr lang="en-US" altLang="en-US" sz="2000" err="1">
                <a:ea typeface="ＭＳ Ｐゴシック" panose="020B0600070205080204" pitchFamily="34" charset="-128"/>
              </a:rPr>
              <a:t>Bootcamp</a:t>
            </a:r>
            <a:r>
              <a:rPr lang="en-US" altLang="en-US" sz="2000">
                <a:ea typeface="ＭＳ Ｐゴシック" panose="020B0600070205080204" pitchFamily="34" charset="-128"/>
              </a:rPr>
              <a:t>, Nurturing Parent, Budgeting for Baby, etc.</a:t>
            </a:r>
          </a:p>
          <a:p>
            <a:pPr marL="346472" lvl="1" indent="-177404" eaLnBrk="1" fontAlgn="auto" hangingPunct="1">
              <a:spcAft>
                <a:spcPts val="0"/>
              </a:spcAft>
              <a:defRPr/>
            </a:pPr>
            <a:r>
              <a:rPr lang="en-US" altLang="en-US">
                <a:ea typeface="ＭＳ Ｐゴシック" panose="020B0600070205080204" pitchFamily="34" charset="-128"/>
                <a:hlinkClick r:id="rId4"/>
              </a:rPr>
              <a:t>New Parent Support Program</a:t>
            </a:r>
            <a:endParaRPr lang="en-US" altLang="en-US">
              <a:ea typeface="ＭＳ Ｐゴシック" panose="020B0600070205080204" pitchFamily="34" charset="-128"/>
            </a:endParaRPr>
          </a:p>
          <a:p>
            <a:pPr marL="457200" lvl="1" indent="0" eaLnBrk="1" fontAlgn="auto" hangingPunct="1">
              <a:spcAft>
                <a:spcPts val="0"/>
              </a:spcAft>
              <a:buFont typeface="Arial" panose="020B0604020202020204" pitchFamily="34" charset="0"/>
              <a:buNone/>
              <a:defRPr/>
            </a:pPr>
            <a:endParaRPr lang="en-US" altLang="en-US">
              <a:ea typeface="ＭＳ Ｐゴシック" panose="020B0600070205080204" pitchFamily="34" charset="-128"/>
            </a:endParaRPr>
          </a:p>
          <a:p>
            <a:pPr eaLnBrk="1" fontAlgn="auto" hangingPunct="1">
              <a:spcAft>
                <a:spcPts val="0"/>
              </a:spcAft>
              <a:defRPr/>
            </a:pPr>
            <a:r>
              <a:rPr lang="en-US" altLang="en-US" sz="2000" b="1">
                <a:ea typeface="ＭＳ Ｐゴシック" panose="020B0600070205080204" pitchFamily="34" charset="-128"/>
              </a:rPr>
              <a:t>Child Care Options</a:t>
            </a:r>
          </a:p>
          <a:p>
            <a:pPr marL="346472" lvl="1" indent="-177404" eaLnBrk="1" fontAlgn="auto" hangingPunct="1">
              <a:spcAft>
                <a:spcPts val="0"/>
              </a:spcAft>
              <a:defRPr/>
            </a:pPr>
            <a:r>
              <a:rPr lang="en-US" altLang="en-US">
                <a:ea typeface="ＭＳ Ｐゴシック" panose="020B0600070205080204" pitchFamily="34" charset="-128"/>
              </a:rPr>
              <a:t>Navy Child Development Centers (CDC) </a:t>
            </a:r>
          </a:p>
          <a:p>
            <a:pPr marL="346472" lvl="1" indent="-177404" eaLnBrk="1" fontAlgn="auto" hangingPunct="1">
              <a:spcAft>
                <a:spcPts val="0"/>
              </a:spcAft>
              <a:defRPr/>
            </a:pPr>
            <a:r>
              <a:rPr lang="en-US" altLang="en-US">
                <a:ea typeface="ＭＳ Ｐゴシック" panose="020B0600070205080204" pitchFamily="34" charset="-128"/>
              </a:rPr>
              <a:t>Child and Youth Programs (</a:t>
            </a:r>
            <a:r>
              <a:rPr lang="en-US" altLang="en-US">
                <a:ea typeface="ＭＳ Ｐゴシック" panose="020B0600070205080204" pitchFamily="34" charset="-128"/>
                <a:hlinkClick r:id="rId5"/>
              </a:rPr>
              <a:t>CYP</a:t>
            </a:r>
            <a:r>
              <a:rPr lang="en-US" altLang="en-US">
                <a:ea typeface="ＭＳ Ｐゴシック" panose="020B0600070205080204" pitchFamily="34" charset="-128"/>
              </a:rPr>
              <a:t>)</a:t>
            </a:r>
          </a:p>
          <a:p>
            <a:pPr marL="346472" lvl="1" indent="-177404" eaLnBrk="1" fontAlgn="auto" hangingPunct="1">
              <a:spcAft>
                <a:spcPts val="0"/>
              </a:spcAft>
              <a:defRPr/>
            </a:pPr>
            <a:r>
              <a:rPr lang="en-US" altLang="en-US" err="1">
                <a:ea typeface="ＭＳ Ｐゴシック" panose="020B0600070205080204" pitchFamily="34" charset="-128"/>
                <a:hlinkClick r:id="rId6"/>
              </a:rPr>
              <a:t>Sittercity</a:t>
            </a:r>
            <a:r>
              <a:rPr lang="en-US" altLang="en-US">
                <a:ea typeface="ＭＳ Ｐゴシック" panose="020B0600070205080204" pitchFamily="34" charset="-128"/>
              </a:rPr>
              <a:t> Military Program (DoD Funded)</a:t>
            </a:r>
          </a:p>
          <a:p>
            <a:pPr marL="346472" lvl="1" indent="-177404" eaLnBrk="1" fontAlgn="auto" hangingPunct="1">
              <a:spcAft>
                <a:spcPts val="0"/>
              </a:spcAft>
              <a:defRPr/>
            </a:pPr>
            <a:r>
              <a:rPr lang="en-US" altLang="en-US">
                <a:ea typeface="ＭＳ Ｐゴシック" panose="020B0600070205080204" pitchFamily="34" charset="-128"/>
              </a:rPr>
              <a:t>Military Child Care in Your Neighborhood (</a:t>
            </a:r>
            <a:r>
              <a:rPr lang="en-US" altLang="en-US">
                <a:ea typeface="ＭＳ Ｐゴシック" panose="020B0600070205080204" pitchFamily="34" charset="-128"/>
                <a:hlinkClick r:id="rId7"/>
              </a:rPr>
              <a:t>MCCYN</a:t>
            </a:r>
            <a:r>
              <a:rPr lang="en-US" altLang="en-US">
                <a:ea typeface="ＭＳ Ｐゴシック" panose="020B0600070205080204" pitchFamily="34" charset="-128"/>
              </a:rPr>
              <a:t>)</a:t>
            </a:r>
          </a:p>
        </p:txBody>
      </p:sp>
      <p:sp>
        <p:nvSpPr>
          <p:cNvPr id="27650" name="Title 1">
            <a:extLst>
              <a:ext uri="{FF2B5EF4-FFF2-40B4-BE49-F238E27FC236}">
                <a16:creationId xmlns:a16="http://schemas.microsoft.com/office/drawing/2014/main" id="{2D4BA22E-AA56-101F-E43D-A07AD62650F6}"/>
              </a:ext>
            </a:extLst>
          </p:cNvPr>
          <p:cNvSpPr>
            <a:spLocks noGrp="1"/>
          </p:cNvSpPr>
          <p:nvPr>
            <p:ph type="title"/>
          </p:nvPr>
        </p:nvSpPr>
        <p:spPr>
          <a:xfrm>
            <a:off x="682625" y="-222250"/>
            <a:ext cx="5957888" cy="1325563"/>
          </a:xfrm>
        </p:spPr>
        <p:txBody>
          <a:bodyPr/>
          <a:lstStyle/>
          <a:p>
            <a:pPr eaLnBrk="1" hangingPunct="1"/>
            <a:r>
              <a:rPr lang="en-US" altLang="en-US">
                <a:ea typeface="ＭＳ Ｐゴシック" panose="020B0600070205080204" pitchFamily="34" charset="-128"/>
              </a:rPr>
              <a:t>Available Support*</a:t>
            </a:r>
          </a:p>
        </p:txBody>
      </p:sp>
      <p:sp>
        <p:nvSpPr>
          <p:cNvPr id="27652" name="TextBox 1">
            <a:extLst>
              <a:ext uri="{FF2B5EF4-FFF2-40B4-BE49-F238E27FC236}">
                <a16:creationId xmlns:a16="http://schemas.microsoft.com/office/drawing/2014/main" id="{F6839E23-3E82-B125-F22D-46524255AADD}"/>
              </a:ext>
            </a:extLst>
          </p:cNvPr>
          <p:cNvSpPr txBox="1">
            <a:spLocks noChangeArrowheads="1"/>
          </p:cNvSpPr>
          <p:nvPr/>
        </p:nvSpPr>
        <p:spPr bwMode="auto">
          <a:xfrm>
            <a:off x="4016375" y="6388100"/>
            <a:ext cx="505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6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a:latin typeface="Arial" panose="020B0604020202020204" pitchFamily="34" charset="0"/>
              </a:rPr>
              <a:t>* More resources listed on the </a:t>
            </a:r>
            <a:r>
              <a:rPr lang="en-US" altLang="en-US" sz="1200">
                <a:latin typeface="Arial" panose="020B0604020202020204" pitchFamily="34" charset="0"/>
                <a:hlinkClick r:id="rId8"/>
              </a:rPr>
              <a:t>MyNavyHR CAPP webpage</a:t>
            </a:r>
            <a:endParaRPr lang="en-US" altLang="en-US" sz="1200">
              <a:latin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03C053A4-AF2F-5077-1E66-C34836613028}"/>
              </a:ext>
            </a:extLst>
          </p:cNvPr>
          <p:cNvSpPr>
            <a:spLocks noGrp="1"/>
          </p:cNvSpPr>
          <p:nvPr>
            <p:ph idx="1"/>
          </p:nvPr>
        </p:nvSpPr>
        <p:spPr>
          <a:xfrm>
            <a:off x="284162" y="1340643"/>
            <a:ext cx="8250238" cy="4176713"/>
          </a:xfrm>
        </p:spPr>
        <p:txBody>
          <a:bodyPr rtlCol="0">
            <a:normAutofit fontScale="25000" lnSpcReduction="20000"/>
          </a:bodyPr>
          <a:lstStyle/>
          <a:p>
            <a:pPr eaLnBrk="1" fontAlgn="auto" hangingPunct="1">
              <a:spcAft>
                <a:spcPts val="0"/>
              </a:spcAft>
              <a:buFont typeface="Wingdings" panose="05000000000000000000" pitchFamily="2" charset="2"/>
              <a:buChar char="§"/>
              <a:defRPr/>
            </a:pPr>
            <a:endParaRPr lang="en-US" dirty="0">
              <a:ea typeface="ＭＳ Ｐゴシック" pitchFamily="34" charset="-128"/>
            </a:endParaRP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Non-Covered Assisted Reproductive Technology (ART) Policies</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Pregnancy Notification Policy</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Assignments, Operational Deferments, &amp; Separation</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Maternity Uniform Allowance &amp; Maternity Pilot Program (MPP)</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Convalescent Leave &amp; Military Parental Leave Program (MPLP)</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Physical Readiness</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Family Care Plan (FCP)</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Breastfeeding in the Workplace</a:t>
            </a:r>
          </a:p>
          <a:p>
            <a:pPr marL="514350" indent="-457200" eaLnBrk="1" fontAlgn="auto" hangingPunct="1">
              <a:spcAft>
                <a:spcPts val="1200"/>
              </a:spcAft>
              <a:buFont typeface="Wingdings" panose="05000000000000000000" pitchFamily="2" charset="2"/>
              <a:buChar char="§"/>
              <a:defRPr/>
            </a:pPr>
            <a:r>
              <a:rPr lang="en-US" sz="7200" dirty="0">
                <a:ea typeface="ＭＳ Ｐゴシック" pitchFamily="34" charset="-128"/>
              </a:rPr>
              <a:t>Lactation Education &amp; Resources</a:t>
            </a:r>
          </a:p>
          <a:p>
            <a:pPr marL="0" indent="0" eaLnBrk="1" fontAlgn="auto" hangingPunct="1">
              <a:spcAft>
                <a:spcPts val="0"/>
              </a:spcAft>
              <a:buFontTx/>
              <a:buNone/>
              <a:defRPr/>
            </a:pPr>
            <a:endParaRPr lang="en-US" dirty="0">
              <a:ea typeface="ＭＳ Ｐゴシック" pitchFamily="34" charset="-128"/>
            </a:endParaRPr>
          </a:p>
          <a:p>
            <a:pPr eaLnBrk="1" fontAlgn="auto" hangingPunct="1">
              <a:spcAft>
                <a:spcPts val="0"/>
              </a:spcAft>
              <a:defRPr/>
            </a:pPr>
            <a:endParaRPr lang="en-US" dirty="0">
              <a:ea typeface="ＭＳ Ｐゴシック" pitchFamily="34" charset="-128"/>
            </a:endParaRPr>
          </a:p>
        </p:txBody>
      </p:sp>
      <p:sp>
        <p:nvSpPr>
          <p:cNvPr id="6146" name="Title 1">
            <a:extLst>
              <a:ext uri="{FF2B5EF4-FFF2-40B4-BE49-F238E27FC236}">
                <a16:creationId xmlns:a16="http://schemas.microsoft.com/office/drawing/2014/main" id="{528E444A-3000-E601-27A4-C46FFC783379}"/>
              </a:ext>
            </a:extLst>
          </p:cNvPr>
          <p:cNvSpPr>
            <a:spLocks noGrp="1"/>
          </p:cNvSpPr>
          <p:nvPr>
            <p:ph type="title"/>
          </p:nvPr>
        </p:nvSpPr>
        <p:spPr>
          <a:xfrm>
            <a:off x="284162" y="562768"/>
            <a:ext cx="6916821" cy="656432"/>
          </a:xfrm>
        </p:spPr>
        <p:txBody>
          <a:bodyPr anchor="b">
            <a:normAutofit fontScale="90000"/>
          </a:bodyPr>
          <a:lstStyle/>
          <a:p>
            <a:pPr eaLnBrk="1" hangingPunct="1"/>
            <a:r>
              <a:rPr lang="en-US" altLang="en-US" dirty="0">
                <a:ea typeface="ＭＳ Ｐゴシック" panose="020B0600070205080204" pitchFamily="34" charset="-128"/>
              </a:rPr>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B8BE42D8-C2F0-5BA1-CA4E-402E65437B8D}"/>
              </a:ext>
            </a:extLst>
          </p:cNvPr>
          <p:cNvSpPr>
            <a:spLocks noGrp="1"/>
          </p:cNvSpPr>
          <p:nvPr>
            <p:ph idx="1"/>
          </p:nvPr>
        </p:nvSpPr>
        <p:spPr>
          <a:xfrm>
            <a:off x="294773" y="1472636"/>
            <a:ext cx="8782552" cy="5164653"/>
          </a:xfrm>
        </p:spPr>
        <p:txBody>
          <a:bodyPr>
            <a:normAutofit fontScale="92500" lnSpcReduction="10000"/>
          </a:bodyPr>
          <a:lstStyle/>
          <a:p>
            <a:pPr marL="0" indent="0">
              <a:lnSpc>
                <a:spcPct val="100000"/>
              </a:lnSpc>
              <a:buNone/>
            </a:pPr>
            <a:r>
              <a:rPr lang="en-US" altLang="en-US" sz="1600" dirty="0"/>
              <a:t>ALNAV 019/25 </a:t>
            </a:r>
            <a:r>
              <a:rPr lang="en-US" altLang="en-US" sz="1600" dirty="0">
                <a:ea typeface="+mn-lt"/>
                <a:cs typeface="+mn-lt"/>
              </a:rPr>
              <a:t>- A</a:t>
            </a:r>
            <a:r>
              <a:rPr lang="en-US" sz="1600" dirty="0">
                <a:ea typeface="+mn-lt"/>
                <a:cs typeface="+mn-lt"/>
              </a:rPr>
              <a:t>dministrative Absence or Funded travel for Non-Covered Assisted Reproductive Technology (ART)</a:t>
            </a:r>
            <a:endParaRPr lang="en-US" dirty="0"/>
          </a:p>
          <a:p>
            <a:pPr marL="0" indent="0">
              <a:lnSpc>
                <a:spcPct val="100000"/>
              </a:lnSpc>
              <a:buNone/>
            </a:pPr>
            <a:r>
              <a:rPr lang="en-US" altLang="en-US" sz="1600" dirty="0"/>
              <a:t>NAVADMIN 046/25 - Navy Supplemental Guidance for Non-Covered ART</a:t>
            </a:r>
            <a:endParaRPr lang="en-US" sz="1600" dirty="0"/>
          </a:p>
          <a:p>
            <a:pPr marL="0" indent="0" eaLnBrk="1" hangingPunct="1">
              <a:lnSpc>
                <a:spcPct val="100000"/>
              </a:lnSpc>
              <a:buNone/>
            </a:pPr>
            <a:r>
              <a:rPr lang="en-US" altLang="en-US" sz="1600" b="1" dirty="0">
                <a:ea typeface="ＭＳ Ｐゴシック"/>
              </a:rPr>
              <a:t>Administrative Absence</a:t>
            </a:r>
            <a:endParaRPr lang="en-US" altLang="en-US" sz="1600" b="1" dirty="0">
              <a:ea typeface="ＭＳ Ｐゴシック"/>
              <a:cs typeface="Calibri" panose="020F0502020204030204"/>
            </a:endParaRPr>
          </a:p>
          <a:p>
            <a:pPr lvl="1" indent="-172720" eaLnBrk="1" hangingPunct="1">
              <a:lnSpc>
                <a:spcPct val="100000"/>
              </a:lnSpc>
              <a:spcBef>
                <a:spcPct val="0"/>
              </a:spcBef>
              <a:buFont typeface="Wingdings" panose="05000000000000000000" pitchFamily="2" charset="2"/>
              <a:buChar char="§"/>
            </a:pPr>
            <a:r>
              <a:rPr lang="en-US" altLang="en-US" sz="1600" dirty="0">
                <a:ea typeface="ＭＳ Ｐゴシック"/>
              </a:rPr>
              <a:t>Up to 21 days may be granted to receive, or to accompany a dual-military spouse or a dependent.</a:t>
            </a:r>
            <a:endParaRPr lang="en-US" altLang="en-US" sz="1600" dirty="0">
              <a:ea typeface="ＭＳ Ｐゴシック"/>
              <a:cs typeface="Calibri"/>
            </a:endParaRPr>
          </a:p>
          <a:p>
            <a:pPr lvl="1" indent="-172720" eaLnBrk="1" hangingPunct="1">
              <a:lnSpc>
                <a:spcPct val="100000"/>
              </a:lnSpc>
              <a:spcBef>
                <a:spcPct val="0"/>
              </a:spcBef>
              <a:buFont typeface="Wingdings" panose="05000000000000000000" pitchFamily="2" charset="2"/>
              <a:buChar char="§"/>
            </a:pPr>
            <a:r>
              <a:rPr lang="en-US" altLang="en-US" sz="1600" dirty="0">
                <a:ea typeface="ＭＳ Ｐゴシック"/>
              </a:rPr>
              <a:t>The period of absence will be limited to the minimum number of days essential to receive the required care and travel </a:t>
            </a:r>
            <a:endParaRPr lang="en-US" altLang="en-US" sz="1600" dirty="0">
              <a:ea typeface="ＭＳ Ｐゴシック"/>
              <a:cs typeface="Calibri"/>
            </a:endParaRPr>
          </a:p>
          <a:p>
            <a:pPr marL="0" indent="0" eaLnBrk="1" hangingPunct="1">
              <a:lnSpc>
                <a:spcPct val="100000"/>
              </a:lnSpc>
              <a:buNone/>
            </a:pPr>
            <a:r>
              <a:rPr lang="en-US" altLang="en-US" sz="1600" b="1" dirty="0">
                <a:ea typeface="ＭＳ Ｐゴシック"/>
              </a:rPr>
              <a:t>Travel Allowances</a:t>
            </a:r>
            <a:endParaRPr lang="en-US" altLang="en-US" sz="1600" b="1" dirty="0">
              <a:ea typeface="ＭＳ Ｐゴシック"/>
              <a:cs typeface="Calibri" panose="020F0502020204030204"/>
            </a:endParaRPr>
          </a:p>
          <a:p>
            <a:pPr lvl="1" indent="-172720" eaLnBrk="1" hangingPunct="1">
              <a:lnSpc>
                <a:spcPct val="100000"/>
              </a:lnSpc>
              <a:spcBef>
                <a:spcPct val="0"/>
              </a:spcBef>
              <a:buFont typeface="Wingdings" panose="05000000000000000000" pitchFamily="2" charset="2"/>
              <a:buChar char="§"/>
            </a:pPr>
            <a:r>
              <a:rPr lang="en-US" altLang="en-US" sz="1600" dirty="0">
                <a:ea typeface="ＭＳ Ｐゴシック"/>
              </a:rPr>
              <a:t>Eligibility, reimbursement amounts, and procedures for travel allowances will be in line with the Joint Travel Regulations (JTR).</a:t>
            </a:r>
            <a:endParaRPr lang="en-US" altLang="en-US" sz="1600" dirty="0">
              <a:ea typeface="ＭＳ Ｐゴシック"/>
              <a:cs typeface="Calibri"/>
            </a:endParaRPr>
          </a:p>
          <a:p>
            <a:pPr lvl="1" indent="-172720" eaLnBrk="1" hangingPunct="1">
              <a:lnSpc>
                <a:spcPct val="100000"/>
              </a:lnSpc>
              <a:spcBef>
                <a:spcPct val="0"/>
              </a:spcBef>
              <a:buFont typeface="Wingdings" panose="05000000000000000000" pitchFamily="2" charset="2"/>
              <a:buChar char="§"/>
            </a:pPr>
            <a:r>
              <a:rPr lang="en-US" altLang="en-US" sz="1600" dirty="0">
                <a:ea typeface="ＭＳ Ｐゴシック"/>
              </a:rPr>
              <a:t>Does not apply to covered procedures</a:t>
            </a:r>
            <a:endParaRPr lang="en-US" altLang="en-US" sz="1600" dirty="0">
              <a:ea typeface="ＭＳ Ｐゴシック"/>
              <a:cs typeface="Calibri"/>
            </a:endParaRPr>
          </a:p>
          <a:p>
            <a:pPr marL="0" indent="0" eaLnBrk="1" hangingPunct="1">
              <a:lnSpc>
                <a:spcPct val="100000"/>
              </a:lnSpc>
              <a:buNone/>
            </a:pPr>
            <a:r>
              <a:rPr lang="en-US" altLang="en-US" sz="1600" b="1" dirty="0">
                <a:ea typeface="ＭＳ Ｐゴシック"/>
              </a:rPr>
              <a:t>Non-covered reproductive health care consists of lawfully available Assisted Reproductive Technology (ART)</a:t>
            </a:r>
            <a:endParaRPr lang="en-US" altLang="en-US" sz="1600" dirty="0">
              <a:ea typeface="ＭＳ Ｐゴシック"/>
            </a:endParaRPr>
          </a:p>
          <a:p>
            <a:pPr marL="0" indent="0">
              <a:lnSpc>
                <a:spcPct val="100000"/>
              </a:lnSpc>
              <a:buNone/>
            </a:pPr>
            <a:r>
              <a:rPr lang="en-US" altLang="en-US" sz="1600" b="1" dirty="0">
                <a:ea typeface="ＭＳ Ｐゴシック"/>
              </a:rPr>
              <a:t> </a:t>
            </a:r>
            <a:r>
              <a:rPr lang="en-US" altLang="en-US" sz="1600" dirty="0">
                <a:ea typeface="ＭＳ Ｐゴシック"/>
              </a:rPr>
              <a:t>ART consists of only the following:</a:t>
            </a:r>
            <a:endParaRPr lang="en-US" altLang="en-US" sz="1600" dirty="0">
              <a:ea typeface="ＭＳ Ｐゴシック"/>
              <a:cs typeface="Calibri" panose="020F0502020204030204"/>
            </a:endParaRPr>
          </a:p>
          <a:p>
            <a:pPr marL="515620" lvl="2" indent="-172720" eaLnBrk="1" hangingPunct="1">
              <a:lnSpc>
                <a:spcPct val="100000"/>
              </a:lnSpc>
              <a:spcBef>
                <a:spcPct val="0"/>
              </a:spcBef>
              <a:buFont typeface="Wingdings" panose="05000000000000000000" pitchFamily="2" charset="2"/>
              <a:buChar char="§"/>
            </a:pPr>
            <a:r>
              <a:rPr lang="en-US" altLang="en-US" sz="1600" dirty="0">
                <a:ea typeface="ＭＳ Ｐゴシック"/>
              </a:rPr>
              <a:t>Ovarian stimulation and egg retrieval, including needed medications and procedures required for retrieval, processing, and utilization for ART or cryopreservation.</a:t>
            </a:r>
            <a:endParaRPr lang="en-US" altLang="en-US" sz="1600" dirty="0">
              <a:ea typeface="ＭＳ Ｐゴシック"/>
              <a:cs typeface="Calibri"/>
            </a:endParaRPr>
          </a:p>
          <a:p>
            <a:pPr marL="515620" lvl="2" indent="-172720" eaLnBrk="1" hangingPunct="1">
              <a:lnSpc>
                <a:spcPct val="100000"/>
              </a:lnSpc>
              <a:spcBef>
                <a:spcPct val="0"/>
              </a:spcBef>
              <a:buFont typeface="Wingdings" panose="05000000000000000000" pitchFamily="2" charset="2"/>
              <a:buChar char="§"/>
            </a:pPr>
            <a:r>
              <a:rPr lang="en-US" altLang="en-US" sz="1600" dirty="0">
                <a:ea typeface="ＭＳ Ｐゴシック"/>
              </a:rPr>
              <a:t>Sperm collection and processing for ART or cryopreservation.</a:t>
            </a:r>
            <a:endParaRPr lang="en-US" altLang="en-US" sz="1600" dirty="0">
              <a:ea typeface="ＭＳ Ｐゴシック"/>
              <a:cs typeface="Calibri"/>
            </a:endParaRPr>
          </a:p>
          <a:p>
            <a:pPr marL="515620" lvl="2" indent="-172720" eaLnBrk="1" hangingPunct="1">
              <a:lnSpc>
                <a:spcPct val="100000"/>
              </a:lnSpc>
              <a:spcBef>
                <a:spcPct val="0"/>
              </a:spcBef>
              <a:buFont typeface="Wingdings" panose="05000000000000000000" pitchFamily="2" charset="2"/>
              <a:buChar char="§"/>
            </a:pPr>
            <a:r>
              <a:rPr lang="en-US" altLang="en-US" sz="1600" dirty="0">
                <a:ea typeface="ＭＳ Ｐゴシック"/>
              </a:rPr>
              <a:t>Intrauterine insemination (IUI).</a:t>
            </a:r>
            <a:endParaRPr lang="en-US" altLang="en-US" sz="1600" dirty="0">
              <a:ea typeface="ＭＳ Ｐゴシック"/>
              <a:cs typeface="Calibri"/>
            </a:endParaRPr>
          </a:p>
          <a:p>
            <a:pPr marL="515620" lvl="2" indent="-172720" eaLnBrk="1" hangingPunct="1">
              <a:lnSpc>
                <a:spcPct val="100000"/>
              </a:lnSpc>
              <a:spcBef>
                <a:spcPct val="0"/>
              </a:spcBef>
              <a:buFont typeface="Wingdings" panose="05000000000000000000" pitchFamily="2" charset="2"/>
              <a:buChar char="§"/>
            </a:pPr>
            <a:r>
              <a:rPr lang="en-US" altLang="en-US" sz="1600" dirty="0">
                <a:ea typeface="ＭＳ Ｐゴシック"/>
              </a:rPr>
              <a:t>In vitro fertilization (IVF)</a:t>
            </a:r>
            <a:endParaRPr lang="en-US" altLang="en-US" sz="1600" dirty="0">
              <a:ea typeface="ＭＳ Ｐゴシック"/>
              <a:cs typeface="Calibri"/>
            </a:endParaRPr>
          </a:p>
        </p:txBody>
      </p:sp>
      <p:sp>
        <p:nvSpPr>
          <p:cNvPr id="7170" name="Title 1">
            <a:extLst>
              <a:ext uri="{FF2B5EF4-FFF2-40B4-BE49-F238E27FC236}">
                <a16:creationId xmlns:a16="http://schemas.microsoft.com/office/drawing/2014/main" id="{E46AF42E-446C-2729-009A-C3A1B44669D5}"/>
              </a:ext>
            </a:extLst>
          </p:cNvPr>
          <p:cNvSpPr>
            <a:spLocks noGrp="1"/>
          </p:cNvSpPr>
          <p:nvPr>
            <p:ph type="title"/>
          </p:nvPr>
        </p:nvSpPr>
        <p:spPr>
          <a:xfrm>
            <a:off x="294773" y="830263"/>
            <a:ext cx="7487653" cy="642373"/>
          </a:xfrm>
        </p:spPr>
        <p:txBody>
          <a:bodyPr anchor="b">
            <a:noAutofit/>
          </a:bodyPr>
          <a:lstStyle/>
          <a:p>
            <a:pPr eaLnBrk="1" hangingPunct="1"/>
            <a:r>
              <a:rPr lang="en-US" altLang="en-US" sz="4000" dirty="0">
                <a:ea typeface="ＭＳ Ｐゴシック" panose="020B0600070205080204" pitchFamily="34" charset="-128"/>
              </a:rPr>
              <a:t>Non-Covered Assisted Reproductive Technology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4DFE4A03-89C7-71A5-8C08-F5CC5AC3C318}"/>
              </a:ext>
            </a:extLst>
          </p:cNvPr>
          <p:cNvSpPr>
            <a:spLocks noGrp="1"/>
          </p:cNvSpPr>
          <p:nvPr>
            <p:ph idx="1"/>
          </p:nvPr>
        </p:nvSpPr>
        <p:spPr>
          <a:xfrm>
            <a:off x="598488" y="857050"/>
            <a:ext cx="8045327" cy="5890113"/>
          </a:xfrm>
        </p:spPr>
        <p:txBody>
          <a:bodyPr rtlCol="0">
            <a:normAutofit fontScale="25000" lnSpcReduction="20000"/>
          </a:bodyPr>
          <a:lstStyle/>
          <a:p>
            <a:pPr marL="0" indent="-1270">
              <a:lnSpc>
                <a:spcPct val="120000"/>
              </a:lnSpc>
              <a:spcAft>
                <a:spcPts val="0"/>
              </a:spcAft>
              <a:buNone/>
              <a:defRPr/>
            </a:pPr>
            <a:r>
              <a:rPr lang="en-US" sz="6400"/>
              <a:t>ALNAV 017/23 and NAVADMIN 058/23 supersedes guidance in SECNAVINST 1000.10B and OPNAVINST 6000.1D.</a:t>
            </a:r>
          </a:p>
          <a:p>
            <a:pPr marL="0" indent="-1270">
              <a:lnSpc>
                <a:spcPct val="120000"/>
              </a:lnSpc>
              <a:spcAft>
                <a:spcPts val="0"/>
              </a:spcAft>
              <a:buNone/>
              <a:defRPr/>
            </a:pPr>
            <a:r>
              <a:rPr lang="en-US" sz="6400"/>
              <a:t>A Service Member who intends to carry a pregnancy to term must make every effort to meet with a DoD health care provider (HCP) NLT 12 weeks gestation to confirm pregnancy.</a:t>
            </a:r>
            <a:endParaRPr lang="en-US" sz="6400" b="1"/>
          </a:p>
          <a:p>
            <a:pPr marL="0" indent="-1905">
              <a:lnSpc>
                <a:spcPct val="120000"/>
              </a:lnSpc>
              <a:spcAft>
                <a:spcPts val="0"/>
              </a:spcAft>
              <a:buNone/>
              <a:defRPr/>
            </a:pPr>
            <a:r>
              <a:rPr lang="en-US" sz="6400" b="1"/>
              <a:t>Notification to CO Upon Confirmation</a:t>
            </a:r>
            <a:endParaRPr lang="en-US" sz="6400" b="1">
              <a:ea typeface="Calibri" panose="020F0502020204030204"/>
              <a:cs typeface="Calibri" panose="020F0502020204030204"/>
            </a:endParaRPr>
          </a:p>
          <a:p>
            <a:pPr marL="516255" lvl="2" indent="-173355" eaLnBrk="1" fontAlgn="auto" hangingPunct="1">
              <a:lnSpc>
                <a:spcPct val="120000"/>
              </a:lnSpc>
              <a:spcAft>
                <a:spcPts val="0"/>
              </a:spcAft>
              <a:buFont typeface="Wingdings" panose="05000000000000000000" pitchFamily="2" charset="2"/>
              <a:buChar char="§"/>
              <a:defRPr/>
            </a:pPr>
            <a:r>
              <a:rPr lang="en-US" sz="6400"/>
              <a:t>A member who intends to carry the pregnancy to term and immediately notify their command should include the HCP's assessment of any impacts to the member's ability to safely accomplish their mission, the potential impact of their duties on their pregnancy, and recommended limitations.</a:t>
            </a:r>
            <a:endParaRPr lang="en-US" sz="6400" b="1"/>
          </a:p>
          <a:p>
            <a:pPr marL="342900" lvl="2" indent="0">
              <a:lnSpc>
                <a:spcPct val="120000"/>
              </a:lnSpc>
              <a:spcAft>
                <a:spcPts val="0"/>
              </a:spcAft>
              <a:buNone/>
              <a:defRPr/>
            </a:pPr>
            <a:endParaRPr lang="en-US" sz="6400">
              <a:ea typeface="Calibri" panose="020F0502020204030204"/>
              <a:cs typeface="Calibri" panose="020F0502020204030204"/>
            </a:endParaRPr>
          </a:p>
          <a:p>
            <a:pPr marL="0" indent="-1270">
              <a:lnSpc>
                <a:spcPct val="120000"/>
              </a:lnSpc>
              <a:spcAft>
                <a:spcPts val="0"/>
              </a:spcAft>
              <a:buNone/>
              <a:defRPr/>
            </a:pPr>
            <a:r>
              <a:rPr lang="en-US" sz="6400" b="1"/>
              <a:t>Delayed Notification to CO</a:t>
            </a:r>
            <a:endParaRPr lang="en-US" sz="6400" b="1">
              <a:ea typeface="Calibri" panose="020F0502020204030204"/>
              <a:cs typeface="Calibri" panose="020F0502020204030204"/>
            </a:endParaRPr>
          </a:p>
          <a:p>
            <a:pPr marL="510540" lvl="3" indent="-173355" eaLnBrk="1" fontAlgn="auto" hangingPunct="1">
              <a:lnSpc>
                <a:spcPct val="120000"/>
              </a:lnSpc>
              <a:spcBef>
                <a:spcPts val="0"/>
              </a:spcBef>
              <a:spcAft>
                <a:spcPts val="0"/>
              </a:spcAft>
              <a:buFont typeface="Wingdings" panose="05000000000000000000" pitchFamily="2" charset="2"/>
              <a:buChar char="§"/>
              <a:defRPr/>
            </a:pPr>
            <a:r>
              <a:rPr lang="en-US" sz="6400"/>
              <a:t>A member who chooses to delay notification will notify the appropriate command authorities NLT 20 weeks gestation.</a:t>
            </a:r>
            <a:endParaRPr lang="en-US" sz="6400">
              <a:ea typeface="Calibri"/>
              <a:cs typeface="Calibri"/>
            </a:endParaRPr>
          </a:p>
          <a:p>
            <a:pPr marL="510540" lvl="3" indent="-173355" eaLnBrk="1" fontAlgn="auto" hangingPunct="1">
              <a:lnSpc>
                <a:spcPct val="120000"/>
              </a:lnSpc>
              <a:spcBef>
                <a:spcPts val="0"/>
              </a:spcBef>
              <a:spcAft>
                <a:spcPts val="0"/>
              </a:spcAft>
              <a:buFont typeface="Wingdings" panose="05000000000000000000" pitchFamily="2" charset="2"/>
              <a:buChar char="§"/>
              <a:defRPr/>
            </a:pPr>
            <a:r>
              <a:rPr lang="en-US" sz="6400"/>
              <a:t>The HCP will place the pregnant member in a medical temporary non-deployable status and light duty status without making any reference pregnancy status for up to 20 weeks gestation.</a:t>
            </a:r>
            <a:endParaRPr lang="en-US" sz="6400" b="1"/>
          </a:p>
          <a:p>
            <a:pPr marL="337185" lvl="3" indent="0">
              <a:lnSpc>
                <a:spcPct val="120000"/>
              </a:lnSpc>
              <a:spcBef>
                <a:spcPts val="0"/>
              </a:spcBef>
              <a:spcAft>
                <a:spcPts val="0"/>
              </a:spcAft>
              <a:buNone/>
              <a:defRPr/>
            </a:pPr>
            <a:endParaRPr lang="en-US" sz="6400">
              <a:ea typeface="Calibri" panose="020F0502020204030204"/>
              <a:cs typeface="Calibri" panose="020F0502020204030204"/>
            </a:endParaRPr>
          </a:p>
          <a:p>
            <a:pPr marL="0" lvl="1" indent="-2540">
              <a:lnSpc>
                <a:spcPct val="120000"/>
              </a:lnSpc>
              <a:spcBef>
                <a:spcPts val="0"/>
              </a:spcBef>
              <a:spcAft>
                <a:spcPts val="0"/>
              </a:spcAft>
              <a:buNone/>
              <a:defRPr/>
            </a:pPr>
            <a:r>
              <a:rPr lang="en-US" sz="6400" b="1"/>
              <a:t>Pregnancy Termination</a:t>
            </a:r>
            <a:endParaRPr lang="en-US" sz="6400" b="1">
              <a:ea typeface="Calibri"/>
              <a:cs typeface="Calibri"/>
            </a:endParaRPr>
          </a:p>
          <a:p>
            <a:pPr marL="510540" lvl="3" indent="-173355" eaLnBrk="1" fontAlgn="auto" hangingPunct="1">
              <a:lnSpc>
                <a:spcPct val="120000"/>
              </a:lnSpc>
              <a:spcBef>
                <a:spcPts val="0"/>
              </a:spcBef>
              <a:spcAft>
                <a:spcPts val="0"/>
              </a:spcAft>
              <a:buFont typeface="Wingdings" panose="05000000000000000000" pitchFamily="2" charset="2"/>
              <a:buChar char="§"/>
              <a:defRPr/>
            </a:pPr>
            <a:r>
              <a:rPr lang="en-US" sz="6400"/>
              <a:t>If a member is considering pregnancy termination, they will be placed in a medical temporary non-deployable status without reference to pregnancy status, until appropriate medical care and the recovery period are complete.</a:t>
            </a:r>
            <a:endParaRPr lang="en-US" sz="6400">
              <a:ea typeface="ＭＳ Ｐゴシック" pitchFamily="34" charset="-128"/>
              <a:cs typeface="Calibri" panose="020F0502020204030204"/>
            </a:endParaRPr>
          </a:p>
          <a:p>
            <a:pPr indent="-173355" eaLnBrk="1" fontAlgn="auto" hangingPunct="1">
              <a:lnSpc>
                <a:spcPct val="120000"/>
              </a:lnSpc>
              <a:spcAft>
                <a:spcPts val="0"/>
              </a:spcAft>
              <a:buFont typeface="Wingdings" panose="05000000000000000000" pitchFamily="2" charset="2"/>
              <a:buChar char="§"/>
              <a:defRPr/>
            </a:pPr>
            <a:endParaRPr lang="en-US" sz="1600">
              <a:ea typeface="ＭＳ Ｐゴシック" pitchFamily="34" charset="-128"/>
              <a:cs typeface="Calibri" panose="020F0502020204030204"/>
            </a:endParaRPr>
          </a:p>
        </p:txBody>
      </p:sp>
      <p:sp>
        <p:nvSpPr>
          <p:cNvPr id="9218" name="Title 1">
            <a:extLst>
              <a:ext uri="{FF2B5EF4-FFF2-40B4-BE49-F238E27FC236}">
                <a16:creationId xmlns:a16="http://schemas.microsoft.com/office/drawing/2014/main" id="{9C5C751C-E7CC-4703-0EDD-25B76929CE26}"/>
              </a:ext>
            </a:extLst>
          </p:cNvPr>
          <p:cNvSpPr>
            <a:spLocks noGrp="1"/>
          </p:cNvSpPr>
          <p:nvPr>
            <p:ph type="title"/>
          </p:nvPr>
        </p:nvSpPr>
        <p:spPr>
          <a:xfrm>
            <a:off x="256611" y="579237"/>
            <a:ext cx="6350000" cy="555625"/>
          </a:xfrm>
        </p:spPr>
        <p:txBody>
          <a:bodyPr anchor="b">
            <a:noAutofit/>
          </a:bodyPr>
          <a:lstStyle/>
          <a:p>
            <a:pPr eaLnBrk="1" hangingPunct="1"/>
            <a:r>
              <a:rPr lang="en-US" altLang="en-US" sz="4000" dirty="0">
                <a:ea typeface="ＭＳ Ｐゴシック" panose="020B0600070205080204" pitchFamily="34" charset="-128"/>
              </a:rPr>
              <a:t>Pregnancy Notification Policy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a:extLst>
              <a:ext uri="{FF2B5EF4-FFF2-40B4-BE49-F238E27FC236}">
                <a16:creationId xmlns:a16="http://schemas.microsoft.com/office/drawing/2014/main" id="{59AEDC5A-FAC6-87CE-C673-BE72A93B92A5}"/>
              </a:ext>
            </a:extLst>
          </p:cNvPr>
          <p:cNvSpPr>
            <a:spLocks noGrp="1"/>
          </p:cNvSpPr>
          <p:nvPr>
            <p:ph idx="1"/>
          </p:nvPr>
        </p:nvSpPr>
        <p:spPr>
          <a:xfrm>
            <a:off x="301589" y="1435099"/>
            <a:ext cx="8718585" cy="4965701"/>
          </a:xfrm>
        </p:spPr>
        <p:txBody>
          <a:bodyPr>
            <a:normAutofit/>
          </a:bodyPr>
          <a:lstStyle/>
          <a:p>
            <a:pPr indent="-168275" eaLnBrk="1" hangingPunct="1"/>
            <a:r>
              <a:rPr lang="en-US" altLang="en-US" sz="1800" dirty="0"/>
              <a:t>Upon official command notification of pregnancy sea duty activities are required to submit a reassignment due to pregnancy and post-partum (DP) availability report that includes the following:</a:t>
            </a:r>
          </a:p>
          <a:p>
            <a:pPr lvl="3" eaLnBrk="1" hangingPunct="1">
              <a:buFont typeface="Wingdings" panose="05000000000000000000" pitchFamily="2" charset="2"/>
              <a:buChar char="§"/>
            </a:pPr>
            <a:r>
              <a:rPr lang="en-US" altLang="en-US" dirty="0"/>
              <a:t>20th week of pregnancy date </a:t>
            </a:r>
          </a:p>
          <a:p>
            <a:pPr lvl="3" eaLnBrk="1" hangingPunct="1">
              <a:buFont typeface="Wingdings" panose="05000000000000000000" pitchFamily="2" charset="2"/>
              <a:buChar char="§"/>
            </a:pPr>
            <a:r>
              <a:rPr lang="en-US" altLang="en-US" dirty="0"/>
              <a:t>Estimated date of delivery </a:t>
            </a:r>
          </a:p>
          <a:p>
            <a:pPr lvl="3" eaLnBrk="1" hangingPunct="1">
              <a:buFont typeface="Wingdings" panose="05000000000000000000" pitchFamily="2" charset="2"/>
              <a:buChar char="§"/>
            </a:pPr>
            <a:r>
              <a:rPr lang="en-US" altLang="en-US" dirty="0"/>
              <a:t>Any factor(s) or limitation(s) that should be considered in the assignment process. </a:t>
            </a:r>
          </a:p>
          <a:p>
            <a:pPr lvl="3" eaLnBrk="1" hangingPunct="1">
              <a:buFont typeface="Wingdings" panose="05000000000000000000" pitchFamily="2" charset="2"/>
              <a:buChar char="§"/>
            </a:pPr>
            <a:endParaRPr lang="en-US" altLang="en-US" dirty="0"/>
          </a:p>
          <a:p>
            <a:pPr indent="-168275" eaLnBrk="1" hangingPunct="1"/>
            <a:r>
              <a:rPr lang="en-US" altLang="en-US" sz="1800" dirty="0"/>
              <a:t>Pregnant Sailors assigned to shore duty that are within 13-months of their Projected Rotation Date (PRD) may extend onboard their current command or move to another command within the geographic location to fill a valid manpower requirement. </a:t>
            </a:r>
          </a:p>
          <a:p>
            <a:pPr indent="-168275" eaLnBrk="1" hangingPunct="1"/>
            <a:r>
              <a:rPr lang="en-US" altLang="en-US" sz="1800" dirty="0"/>
              <a:t>Pregnant Sailors may request a waiver to remain onboard operational commands for the duration of the pregnancy and post- partum period to include any convalescent and parental leave.</a:t>
            </a:r>
          </a:p>
          <a:p>
            <a:pPr indent="-168275" eaLnBrk="1" hangingPunct="1"/>
            <a:r>
              <a:rPr lang="en-US" altLang="en-US" sz="1800" dirty="0"/>
              <a:t>Sailors are expected to balance the demands of a naval career with their family plans and responsibilities.</a:t>
            </a:r>
          </a:p>
        </p:txBody>
      </p:sp>
      <p:sp>
        <p:nvSpPr>
          <p:cNvPr id="11266" name="Title 1">
            <a:extLst>
              <a:ext uri="{FF2B5EF4-FFF2-40B4-BE49-F238E27FC236}">
                <a16:creationId xmlns:a16="http://schemas.microsoft.com/office/drawing/2014/main" id="{2A9DDA65-B0B0-ED4D-1488-CEFB711B9362}"/>
              </a:ext>
            </a:extLst>
          </p:cNvPr>
          <p:cNvSpPr>
            <a:spLocks noGrp="1"/>
          </p:cNvSpPr>
          <p:nvPr>
            <p:ph type="title"/>
          </p:nvPr>
        </p:nvSpPr>
        <p:spPr>
          <a:xfrm>
            <a:off x="301590" y="692149"/>
            <a:ext cx="7964488" cy="534987"/>
          </a:xfrm>
        </p:spPr>
        <p:txBody>
          <a:bodyPr anchor="b">
            <a:noAutofit/>
          </a:bodyPr>
          <a:lstStyle/>
          <a:p>
            <a:pPr eaLnBrk="1" hangingPunct="1"/>
            <a:r>
              <a:rPr lang="en-US" altLang="en-US" sz="4000" dirty="0">
                <a:ea typeface="ＭＳ Ｐゴシック" panose="020B0600070205080204" pitchFamily="34" charset="-128"/>
              </a:rPr>
              <a:t>Navy Assignments During Pregnancy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7C68B-FE05-ABDE-207C-8224BCC571E7}"/>
            </a:ext>
          </a:extLst>
        </p:cNvPr>
        <p:cNvGrpSpPr/>
        <p:nvPr/>
      </p:nvGrpSpPr>
      <p:grpSpPr>
        <a:xfrm>
          <a:off x="0" y="0"/>
          <a:ext cx="0" cy="0"/>
          <a:chOff x="0" y="0"/>
          <a:chExt cx="0" cy="0"/>
        </a:xfrm>
      </p:grpSpPr>
      <p:sp>
        <p:nvSpPr>
          <p:cNvPr id="11267" name="Content Placeholder 1">
            <a:extLst>
              <a:ext uri="{FF2B5EF4-FFF2-40B4-BE49-F238E27FC236}">
                <a16:creationId xmlns:a16="http://schemas.microsoft.com/office/drawing/2014/main" id="{F317B907-210F-994E-577D-1FD920B49995}"/>
              </a:ext>
            </a:extLst>
          </p:cNvPr>
          <p:cNvSpPr>
            <a:spLocks noGrp="1"/>
          </p:cNvSpPr>
          <p:nvPr>
            <p:ph idx="1"/>
          </p:nvPr>
        </p:nvSpPr>
        <p:spPr>
          <a:xfrm>
            <a:off x="301589" y="1435099"/>
            <a:ext cx="8718585" cy="4965701"/>
          </a:xfrm>
        </p:spPr>
        <p:txBody>
          <a:bodyPr>
            <a:normAutofit/>
          </a:bodyPr>
          <a:lstStyle/>
          <a:p>
            <a:pPr>
              <a:buFont typeface="Wingdings" panose="05000000000000000000" pitchFamily="2" charset="2"/>
              <a:buChar char="§"/>
              <a:defRPr/>
            </a:pPr>
            <a:r>
              <a:rPr lang="en-US" altLang="en-US" sz="1800" dirty="0"/>
              <a:t>A Sailor who gives birth will be deferred from all transfers (e.g., PCS, TAD, and temporary duty) to operational assignments for 12 months following delivery.</a:t>
            </a:r>
          </a:p>
          <a:p>
            <a:pPr>
              <a:buFont typeface="Wingdings" panose="05000000000000000000" pitchFamily="2" charset="2"/>
              <a:buChar char="§"/>
              <a:defRPr/>
            </a:pPr>
            <a:r>
              <a:rPr lang="en-US" altLang="en-US" sz="1800" dirty="0"/>
              <a:t>Sailors scheduled to PCS prior to the expiration of their operational deferment should contact PERS-454 for a PRD extension.</a:t>
            </a:r>
          </a:p>
          <a:p>
            <a:pPr>
              <a:buFont typeface="Wingdings" panose="05000000000000000000" pitchFamily="2" charset="2"/>
              <a:buChar char="§"/>
              <a:defRPr/>
            </a:pPr>
            <a:r>
              <a:rPr lang="en-US" altLang="en-US" sz="1800" dirty="0"/>
              <a:t>Sailors under operational deferment are exempt from participating in short underway and TAD periods if it inhibits the ability to breastfeed their child(ren) or prevents them from caring for their child(ren) for more than a normal workday or shift. </a:t>
            </a:r>
          </a:p>
          <a:p>
            <a:pPr>
              <a:buFont typeface="Wingdings" panose="05000000000000000000" pitchFamily="2" charset="2"/>
              <a:buChar char="§"/>
              <a:defRPr/>
            </a:pPr>
            <a:r>
              <a:rPr lang="en-US" altLang="en-US" sz="1800" dirty="0"/>
              <a:t>Sailors who experience a stillborn birth or an infant death (0 to 28 days following birth) are entitled to 6 months operational deferment.</a:t>
            </a:r>
          </a:p>
        </p:txBody>
      </p:sp>
      <p:sp>
        <p:nvSpPr>
          <p:cNvPr id="11266" name="Title 1">
            <a:extLst>
              <a:ext uri="{FF2B5EF4-FFF2-40B4-BE49-F238E27FC236}">
                <a16:creationId xmlns:a16="http://schemas.microsoft.com/office/drawing/2014/main" id="{947C5F08-EEA4-1ABE-F7AA-1F89F988BFF2}"/>
              </a:ext>
            </a:extLst>
          </p:cNvPr>
          <p:cNvSpPr>
            <a:spLocks noGrp="1"/>
          </p:cNvSpPr>
          <p:nvPr>
            <p:ph type="title"/>
          </p:nvPr>
        </p:nvSpPr>
        <p:spPr>
          <a:xfrm>
            <a:off x="301590" y="692149"/>
            <a:ext cx="7964488" cy="534987"/>
          </a:xfrm>
        </p:spPr>
        <p:txBody>
          <a:bodyPr anchor="b">
            <a:noAutofit/>
          </a:bodyPr>
          <a:lstStyle/>
          <a:p>
            <a:pPr eaLnBrk="1" hangingPunct="1"/>
            <a:r>
              <a:rPr lang="en-US" altLang="en-US" sz="4000" dirty="0">
                <a:ea typeface="ＭＳ Ｐゴシック" panose="020B0600070205080204" pitchFamily="34" charset="-128"/>
              </a:rPr>
              <a:t>Operational Deferment</a:t>
            </a:r>
          </a:p>
        </p:txBody>
      </p:sp>
    </p:spTree>
    <p:extLst>
      <p:ext uri="{BB962C8B-B14F-4D97-AF65-F5344CB8AC3E}">
        <p14:creationId xmlns:p14="http://schemas.microsoft.com/office/powerpoint/2010/main" val="119795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C0A15-ECAD-0C3C-DD0C-000A0E79CEEE}"/>
            </a:ext>
          </a:extLst>
        </p:cNvPr>
        <p:cNvGrpSpPr/>
        <p:nvPr/>
      </p:nvGrpSpPr>
      <p:grpSpPr>
        <a:xfrm>
          <a:off x="0" y="0"/>
          <a:ext cx="0" cy="0"/>
          <a:chOff x="0" y="0"/>
          <a:chExt cx="0" cy="0"/>
        </a:xfrm>
      </p:grpSpPr>
      <p:sp>
        <p:nvSpPr>
          <p:cNvPr id="11267" name="Content Placeholder 1">
            <a:extLst>
              <a:ext uri="{FF2B5EF4-FFF2-40B4-BE49-F238E27FC236}">
                <a16:creationId xmlns:a16="http://schemas.microsoft.com/office/drawing/2014/main" id="{79E65A24-B86F-307B-3CB9-F74E827FC507}"/>
              </a:ext>
            </a:extLst>
          </p:cNvPr>
          <p:cNvSpPr>
            <a:spLocks noGrp="1"/>
          </p:cNvSpPr>
          <p:nvPr>
            <p:ph idx="1"/>
          </p:nvPr>
        </p:nvSpPr>
        <p:spPr>
          <a:xfrm>
            <a:off x="301590" y="1463674"/>
            <a:ext cx="8718585" cy="4965701"/>
          </a:xfrm>
        </p:spPr>
        <p:txBody>
          <a:bodyPr>
            <a:normAutofit lnSpcReduction="10000"/>
          </a:bodyPr>
          <a:lstStyle/>
          <a:p>
            <a:pPr marL="0" indent="0">
              <a:buNone/>
              <a:defRPr/>
            </a:pPr>
            <a:r>
              <a:rPr lang="en-US" altLang="en-US" sz="2000" dirty="0">
                <a:latin typeface="+mn-lt"/>
              </a:rPr>
              <a:t>Adoption Operational Deferment</a:t>
            </a:r>
            <a:endParaRPr lang="en-US" dirty="0"/>
          </a:p>
          <a:p>
            <a:pPr lvl="1">
              <a:buFont typeface="Wingdings" panose="05000000000000000000" pitchFamily="2" charset="2"/>
              <a:buChar char="§"/>
              <a:defRPr/>
            </a:pPr>
            <a:r>
              <a:rPr lang="en-US" altLang="en-US" sz="2000" dirty="0">
                <a:latin typeface="+mn-lt"/>
                <a:ea typeface="ＭＳ Ｐゴシック"/>
              </a:rPr>
              <a:t>Sailors who adopt a child are authorized 4 months operational deferment.  </a:t>
            </a:r>
            <a:endParaRPr lang="en-US" altLang="en-US" sz="2000" dirty="0">
              <a:latin typeface="+mn-lt"/>
              <a:ea typeface="ＭＳ Ｐゴシック"/>
              <a:cs typeface="Calibri"/>
            </a:endParaRPr>
          </a:p>
          <a:p>
            <a:pPr lvl="1">
              <a:buFont typeface="Wingdings" panose="05000000000000000000" pitchFamily="2" charset="2"/>
              <a:buChar char="§"/>
              <a:defRPr/>
            </a:pPr>
            <a:r>
              <a:rPr lang="en-US" altLang="en-US" sz="2000" dirty="0">
                <a:latin typeface="+mn-lt"/>
                <a:ea typeface="ＭＳ Ｐゴシック"/>
              </a:rPr>
              <a:t>In the event a dual military couple adopts a child in a qualifying adoption, only one of the Service members shall be granted adoption operational deferment.  </a:t>
            </a:r>
            <a:endParaRPr lang="en-US" altLang="en-US" sz="2000" dirty="0">
              <a:latin typeface="+mn-lt"/>
              <a:ea typeface="ＭＳ Ｐゴシック"/>
              <a:cs typeface="Calibri"/>
            </a:endParaRPr>
          </a:p>
          <a:p>
            <a:pPr marL="457200" lvl="1" indent="0">
              <a:buFont typeface="Arial" panose="020B0604020202020204" pitchFamily="34" charset="0"/>
              <a:buNone/>
              <a:defRPr/>
            </a:pPr>
            <a:endParaRPr lang="en-US" altLang="en-US" sz="2000" dirty="0">
              <a:latin typeface="+mn-lt"/>
            </a:endParaRPr>
          </a:p>
          <a:p>
            <a:pPr marL="0" indent="0">
              <a:buNone/>
              <a:defRPr/>
            </a:pPr>
            <a:r>
              <a:rPr lang="en-US" altLang="en-US" sz="2000" dirty="0">
                <a:latin typeface="+mn-lt"/>
              </a:rPr>
              <a:t>Waiving Postpartum Operational Deferment </a:t>
            </a:r>
            <a:endParaRPr lang="en-US" altLang="en-US" sz="2000" dirty="0">
              <a:latin typeface="+mn-lt"/>
              <a:cs typeface="Calibri" panose="020F0502020204030204"/>
            </a:endParaRPr>
          </a:p>
          <a:p>
            <a:pPr lvl="1">
              <a:buFont typeface="Wingdings" panose="05000000000000000000" pitchFamily="2" charset="2"/>
              <a:buChar char="§"/>
              <a:defRPr/>
            </a:pPr>
            <a:r>
              <a:rPr lang="en-US" altLang="en-US" sz="2000" dirty="0">
                <a:latin typeface="+mn-lt"/>
                <a:ea typeface="ＭＳ Ｐゴシック"/>
              </a:rPr>
              <a:t>Once cleared by their OB Healthcare Provider (HCP), Sailors on postpartum 12-month operational deferment may request to terminate deferment at any point after convalescent leave, with HCP and CO endorsement.</a:t>
            </a:r>
            <a:endParaRPr lang="en-US" altLang="en-US" sz="2000" dirty="0">
              <a:latin typeface="+mn-lt"/>
              <a:ea typeface="ＭＳ Ｐゴシック"/>
              <a:cs typeface="Calibri"/>
            </a:endParaRPr>
          </a:p>
          <a:p>
            <a:pPr marL="0" indent="0">
              <a:buNone/>
              <a:defRPr/>
            </a:pPr>
            <a:r>
              <a:rPr lang="en-US" sz="2000" dirty="0">
                <a:latin typeface="+mn-lt"/>
              </a:rPr>
              <a:t>Sailors may request separation due to pregnancy after obtaining confirmation from a HCP. Separation due to pregnancy requests will normally be denied, unless it is determined to be in the best interest of Navy, or if the member demonstrates compelling factors of personal need.</a:t>
            </a:r>
            <a:endParaRPr lang="en-US" altLang="en-US" sz="2000" dirty="0">
              <a:latin typeface="+mn-lt"/>
              <a:cs typeface="Calibri" panose="020F0502020204030204"/>
            </a:endParaRPr>
          </a:p>
        </p:txBody>
      </p:sp>
      <p:sp>
        <p:nvSpPr>
          <p:cNvPr id="11266" name="Title 1">
            <a:extLst>
              <a:ext uri="{FF2B5EF4-FFF2-40B4-BE49-F238E27FC236}">
                <a16:creationId xmlns:a16="http://schemas.microsoft.com/office/drawing/2014/main" id="{CE0085ED-D648-8719-455F-9FA961E35FE0}"/>
              </a:ext>
            </a:extLst>
          </p:cNvPr>
          <p:cNvSpPr>
            <a:spLocks noGrp="1"/>
          </p:cNvSpPr>
          <p:nvPr>
            <p:ph type="title"/>
          </p:nvPr>
        </p:nvSpPr>
        <p:spPr>
          <a:xfrm>
            <a:off x="301590" y="692149"/>
            <a:ext cx="7964488" cy="534987"/>
          </a:xfrm>
        </p:spPr>
        <p:txBody>
          <a:bodyPr anchor="b">
            <a:noAutofit/>
          </a:bodyPr>
          <a:lstStyle/>
          <a:p>
            <a:pPr eaLnBrk="1" hangingPunct="1"/>
            <a:r>
              <a:rPr lang="en-US" altLang="en-US" sz="4000" dirty="0">
                <a:ea typeface="ＭＳ Ｐゴシック" panose="020B0600070205080204" pitchFamily="34" charset="-128"/>
              </a:rPr>
              <a:t>Operational Deferment and Separation</a:t>
            </a:r>
          </a:p>
        </p:txBody>
      </p:sp>
    </p:spTree>
    <p:extLst>
      <p:ext uri="{BB962C8B-B14F-4D97-AF65-F5344CB8AC3E}">
        <p14:creationId xmlns:p14="http://schemas.microsoft.com/office/powerpoint/2010/main" val="231370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65F61C24-7178-35F6-4765-BE0E489382B7}"/>
              </a:ext>
            </a:extLst>
          </p:cNvPr>
          <p:cNvSpPr>
            <a:spLocks noGrp="1"/>
          </p:cNvSpPr>
          <p:nvPr>
            <p:ph idx="1"/>
          </p:nvPr>
        </p:nvSpPr>
        <p:spPr>
          <a:xfrm>
            <a:off x="295275" y="1462588"/>
            <a:ext cx="8610600" cy="5332413"/>
          </a:xfrm>
        </p:spPr>
        <p:txBody>
          <a:bodyPr>
            <a:normAutofit/>
          </a:bodyPr>
          <a:lstStyle/>
          <a:p>
            <a:pPr marL="0" indent="0" eaLnBrk="1" hangingPunct="1">
              <a:buNone/>
              <a:defRPr/>
            </a:pPr>
            <a:r>
              <a:rPr lang="en-US" altLang="en-US" sz="1800" dirty="0">
                <a:ea typeface="ＭＳ Ｐゴシック" panose="020B0600070205080204" pitchFamily="34" charset="-128"/>
              </a:rPr>
              <a:t>Pregnant Sailors are expected to wear regular uniforms upon returning from convalescent leave.</a:t>
            </a:r>
            <a:endParaRPr lang="en-US" sz="1800" dirty="0"/>
          </a:p>
          <a:p>
            <a:pPr lvl="1" indent="-175895" eaLnBrk="1" hangingPunct="1">
              <a:buFont typeface="Wingdings" panose="05000000000000000000" pitchFamily="2" charset="2"/>
              <a:buChar char="§"/>
              <a:defRPr/>
            </a:pPr>
            <a:r>
              <a:rPr lang="en-US" altLang="en-US" sz="1800" dirty="0">
                <a:ea typeface="ＭＳ Ｐゴシック" panose="020B0600070205080204" pitchFamily="34" charset="-128"/>
              </a:rPr>
              <a:t>COs may approve the wear of maternity uniforms up to 6 months from the date of delivery based on HCP diagnosis and/or recommendations. </a:t>
            </a:r>
            <a:endParaRPr lang="en-US" altLang="en-US" sz="1800" dirty="0">
              <a:ea typeface="ＭＳ Ｐゴシック" panose="020B0600070205080204" pitchFamily="34" charset="-128"/>
              <a:cs typeface="Calibri" panose="020F0502020204030204"/>
            </a:endParaRPr>
          </a:p>
          <a:p>
            <a:pPr marL="169545" lvl="1" indent="0" eaLnBrk="1" hangingPunct="1">
              <a:buFont typeface="Arial" panose="020B0604020202020204" pitchFamily="34" charset="0"/>
              <a:buNone/>
              <a:defRPr/>
            </a:pPr>
            <a:r>
              <a:rPr lang="en-US" altLang="en-US" sz="1800" dirty="0">
                <a:ea typeface="ＭＳ Ｐゴシック" panose="020B0600070205080204" pitchFamily="34" charset="-128"/>
              </a:rPr>
              <a:t> </a:t>
            </a:r>
            <a:endParaRPr lang="en-US" altLang="en-US" sz="1800" dirty="0">
              <a:ea typeface="ＭＳ Ｐゴシック" panose="020B0600070205080204" pitchFamily="34" charset="-128"/>
              <a:cs typeface="Calibri" panose="020F0502020204030204"/>
            </a:endParaRPr>
          </a:p>
          <a:p>
            <a:pPr marL="0" indent="0" eaLnBrk="1" hangingPunct="1">
              <a:buNone/>
              <a:defRPr/>
            </a:pPr>
            <a:r>
              <a:rPr lang="en-US" altLang="en-US" sz="1800" dirty="0">
                <a:ea typeface="ＭＳ Ｐゴシック" panose="020B0600070205080204" pitchFamily="34" charset="-128"/>
              </a:rPr>
              <a:t>Maternity Uniform Allowance</a:t>
            </a:r>
            <a:endParaRPr lang="en-US" altLang="en-US" sz="1800" dirty="0">
              <a:ea typeface="ＭＳ Ｐゴシック" panose="020B0600070205080204" pitchFamily="34" charset="-128"/>
              <a:cs typeface="Calibri" panose="020F0502020204030204"/>
            </a:endParaRPr>
          </a:p>
          <a:p>
            <a:pPr lvl="1" indent="-175895" eaLnBrk="1" hangingPunct="1">
              <a:buFont typeface="Wingdings" panose="05000000000000000000" pitchFamily="2" charset="2"/>
              <a:buChar char="§"/>
              <a:defRPr/>
            </a:pPr>
            <a:r>
              <a:rPr lang="en-US" altLang="en-US" sz="1800" dirty="0">
                <a:ea typeface="ＭＳ Ｐゴシック" panose="020B0600070205080204" pitchFamily="34" charset="-128"/>
              </a:rPr>
              <a:t>Maternity uniforms are mandatory for pregnant Sailors when regular uniforms no longer fit properly.  </a:t>
            </a:r>
            <a:endParaRPr lang="en-US" altLang="en-US" sz="1800" dirty="0">
              <a:ea typeface="ＭＳ Ｐゴシック" panose="020B0600070205080204" pitchFamily="34" charset="-128"/>
              <a:cs typeface="Calibri" panose="020F0502020204030204"/>
            </a:endParaRPr>
          </a:p>
          <a:p>
            <a:pPr lvl="1" indent="-175895" eaLnBrk="1" hangingPunct="1">
              <a:buFont typeface="Wingdings" panose="05000000000000000000" pitchFamily="2" charset="2"/>
              <a:buChar char="§"/>
              <a:defRPr/>
            </a:pPr>
            <a:r>
              <a:rPr lang="en-US" altLang="en-US" sz="1800" dirty="0">
                <a:ea typeface="ＭＳ Ｐゴシック"/>
              </a:rPr>
              <a:t>Enlisted Sailors can receive a maternity uniform clothing allowance upon presenting a Special Request Chit and pregnancy notification to their PSD through their command pay and personnel administrative support system coordinator.</a:t>
            </a:r>
            <a:endParaRPr lang="en-US" altLang="en-US" sz="1800" dirty="0">
              <a:ea typeface="ＭＳ Ｐゴシック"/>
              <a:cs typeface="Calibri"/>
            </a:endParaRPr>
          </a:p>
          <a:p>
            <a:pPr lvl="1" indent="-175895" eaLnBrk="1" hangingPunct="1">
              <a:buFont typeface="Wingdings" panose="05000000000000000000" pitchFamily="2" charset="2"/>
              <a:buChar char="§"/>
              <a:defRPr/>
            </a:pPr>
            <a:r>
              <a:rPr lang="en-US" altLang="en-US" sz="1800" dirty="0">
                <a:ea typeface="ＭＳ Ｐゴシック" panose="020B0600070205080204" pitchFamily="34" charset="-128"/>
              </a:rPr>
              <a:t>An extra clothing allowance for maternity uniforms can only be received once every 3 years.</a:t>
            </a:r>
            <a:endParaRPr lang="en-US" altLang="en-US" sz="1800" dirty="0">
              <a:ea typeface="ＭＳ Ｐゴシック" panose="020B0600070205080204" pitchFamily="34" charset="-128"/>
              <a:cs typeface="Calibri" panose="020F0502020204030204"/>
            </a:endParaRPr>
          </a:p>
          <a:p>
            <a:pPr lvl="1" indent="-175895" eaLnBrk="1" hangingPunct="1">
              <a:buFont typeface="Wingdings" panose="05000000000000000000" pitchFamily="2" charset="2"/>
              <a:buChar char="§"/>
              <a:defRPr/>
            </a:pPr>
            <a:endParaRPr lang="en-US" altLang="en-US" sz="1800" dirty="0">
              <a:ea typeface="ＭＳ Ｐゴシック" panose="020B0600070205080204" pitchFamily="34" charset="-128"/>
              <a:cs typeface="Calibri" panose="020F0502020204030204"/>
            </a:endParaRPr>
          </a:p>
          <a:p>
            <a:pPr eaLnBrk="1" hangingPunct="1">
              <a:defRPr/>
            </a:pPr>
            <a:endParaRPr lang="en-US" altLang="en-US" sz="1800" dirty="0">
              <a:ea typeface="ＭＳ Ｐゴシック" panose="020B0600070205080204" pitchFamily="34" charset="-128"/>
            </a:endParaRPr>
          </a:p>
        </p:txBody>
      </p:sp>
      <p:sp>
        <p:nvSpPr>
          <p:cNvPr id="8" name="Title 1">
            <a:extLst>
              <a:ext uri="{FF2B5EF4-FFF2-40B4-BE49-F238E27FC236}">
                <a16:creationId xmlns:a16="http://schemas.microsoft.com/office/drawing/2014/main" id="{2622D362-6F93-C5B0-1F41-1C61608612AC}"/>
              </a:ext>
            </a:extLst>
          </p:cNvPr>
          <p:cNvSpPr txBox="1">
            <a:spLocks/>
          </p:cNvSpPr>
          <p:nvPr/>
        </p:nvSpPr>
        <p:spPr bwMode="auto">
          <a:xfrm>
            <a:off x="295275" y="572586"/>
            <a:ext cx="7666875" cy="699001"/>
          </a:xfrm>
          <a:prstGeom prst="rect">
            <a:avLst/>
          </a:prstGeom>
          <a:noFill/>
          <a:ln>
            <a:noFill/>
          </a:ln>
        </p:spPr>
        <p:txBody>
          <a:bodyPr anchor="b"/>
          <a:lstStyle>
            <a:lvl1pPr algn="ctr" rtl="0" eaLnBrk="0" fontAlgn="base" hangingPunct="0">
              <a:spcBef>
                <a:spcPct val="0"/>
              </a:spcBef>
              <a:spcAft>
                <a:spcPct val="0"/>
              </a:spcAft>
              <a:defRPr sz="3600">
                <a:solidFill>
                  <a:srgbClr val="00245D"/>
                </a:solidFill>
                <a:latin typeface="+mj-lt"/>
                <a:ea typeface="ＭＳ Ｐゴシック" pitchFamily="-111" charset="-128"/>
                <a:cs typeface="ＭＳ Ｐゴシック" charset="-128"/>
              </a:defRPr>
            </a:lvl1pPr>
            <a:lvl2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2pPr>
            <a:lvl3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3pPr>
            <a:lvl4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4pPr>
            <a:lvl5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5pPr>
            <a:lvl6pPr marL="457200" algn="ctr" rtl="0" fontAlgn="base">
              <a:spcBef>
                <a:spcPct val="0"/>
              </a:spcBef>
              <a:spcAft>
                <a:spcPct val="0"/>
              </a:spcAft>
              <a:defRPr sz="3600" i="1">
                <a:solidFill>
                  <a:srgbClr val="000099"/>
                </a:solidFill>
                <a:latin typeface="Arial" pitchFamily="-111" charset="0"/>
              </a:defRPr>
            </a:lvl6pPr>
            <a:lvl7pPr marL="914400" algn="ctr" rtl="0" fontAlgn="base">
              <a:spcBef>
                <a:spcPct val="0"/>
              </a:spcBef>
              <a:spcAft>
                <a:spcPct val="0"/>
              </a:spcAft>
              <a:defRPr sz="3600" i="1">
                <a:solidFill>
                  <a:srgbClr val="000099"/>
                </a:solidFill>
                <a:latin typeface="Arial" pitchFamily="-111" charset="0"/>
              </a:defRPr>
            </a:lvl7pPr>
            <a:lvl8pPr marL="1371600" algn="ctr" rtl="0" fontAlgn="base">
              <a:spcBef>
                <a:spcPct val="0"/>
              </a:spcBef>
              <a:spcAft>
                <a:spcPct val="0"/>
              </a:spcAft>
              <a:defRPr sz="3600" i="1">
                <a:solidFill>
                  <a:srgbClr val="000099"/>
                </a:solidFill>
                <a:latin typeface="Arial" pitchFamily="-111" charset="0"/>
              </a:defRPr>
            </a:lvl8pPr>
            <a:lvl9pPr marL="1828800" algn="ctr" rtl="0" fontAlgn="base">
              <a:spcBef>
                <a:spcPct val="0"/>
              </a:spcBef>
              <a:spcAft>
                <a:spcPct val="0"/>
              </a:spcAft>
              <a:defRPr sz="3600" i="1">
                <a:solidFill>
                  <a:srgbClr val="000099"/>
                </a:solidFill>
                <a:latin typeface="Arial" pitchFamily="-111" charset="0"/>
              </a:defRPr>
            </a:lvl9pPr>
          </a:lstStyle>
          <a:p>
            <a:pPr algn="l" defTabSz="685800" eaLnBrk="1" hangingPunct="1">
              <a:lnSpc>
                <a:spcPct val="90000"/>
              </a:lnSpc>
              <a:defRPr/>
            </a:pPr>
            <a:r>
              <a:rPr lang="en-US" altLang="en-US" sz="4000" b="1" dirty="0">
                <a:solidFill>
                  <a:schemeClr val="bg1"/>
                </a:solidFill>
                <a:ea typeface="ＭＳ Ｐゴシック" panose="020B0600070205080204" pitchFamily="34" charset="-128"/>
                <a:cs typeface="+mj-cs"/>
              </a:rPr>
              <a:t>Maternity Uniform Allowance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D0D551E3-3AA6-BE63-0ADF-0C9A6ACA0E70}"/>
              </a:ext>
            </a:extLst>
          </p:cNvPr>
          <p:cNvSpPr>
            <a:spLocks noGrp="1"/>
          </p:cNvSpPr>
          <p:nvPr>
            <p:ph idx="1"/>
          </p:nvPr>
        </p:nvSpPr>
        <p:spPr>
          <a:xfrm>
            <a:off x="0" y="1422888"/>
            <a:ext cx="9039225" cy="4701199"/>
          </a:xfrm>
        </p:spPr>
        <p:txBody>
          <a:bodyPr>
            <a:normAutofit/>
          </a:bodyPr>
          <a:lstStyle/>
          <a:p>
            <a:pPr marL="398780" indent="-173736" eaLnBrk="1" hangingPunct="1">
              <a:buFont typeface="Wingdings" panose="05000000000000000000" pitchFamily="2" charset="2"/>
              <a:buChar char="§"/>
            </a:pPr>
            <a:r>
              <a:rPr lang="en-US" altLang="en-US" sz="1600" dirty="0">
                <a:ea typeface="ＭＳ Ｐゴシック"/>
              </a:rPr>
              <a:t>Launched in January 2022 with the Navy Exchange to issue maternity uniforms to eligible Sailors on a temporary basis and at no cost to the Sailor. </a:t>
            </a:r>
            <a:endParaRPr lang="en-US" sz="1600" dirty="0">
              <a:ea typeface="ＭＳ Ｐゴシック"/>
              <a:cs typeface="Calibri"/>
            </a:endParaRPr>
          </a:p>
          <a:p>
            <a:pPr marL="398780" indent="-173736" eaLnBrk="1" hangingPunct="1">
              <a:buFont typeface="Wingdings" panose="05000000000000000000" pitchFamily="2" charset="2"/>
              <a:buChar char="§"/>
            </a:pPr>
            <a:r>
              <a:rPr lang="en-US" altLang="en-US" sz="1600" dirty="0">
                <a:ea typeface="ＭＳ Ｐゴシック"/>
              </a:rPr>
              <a:t>MPP is available to officers and enlisted, Active and Reserve Sailors assigned to CONUS and OCONUS commands. </a:t>
            </a:r>
            <a:endParaRPr lang="en-US" altLang="en-US" sz="1600" dirty="0">
              <a:ea typeface="ＭＳ Ｐゴシック"/>
              <a:cs typeface="Calibri"/>
            </a:endParaRPr>
          </a:p>
          <a:p>
            <a:pPr marL="398780" indent="-173736" eaLnBrk="1" hangingPunct="1">
              <a:buFont typeface="Wingdings" panose="05000000000000000000" pitchFamily="2" charset="2"/>
              <a:buChar char="§"/>
            </a:pPr>
            <a:r>
              <a:rPr lang="en-US" altLang="en-US" sz="1600" dirty="0">
                <a:ea typeface="ＭＳ Ｐゴシック"/>
              </a:rPr>
              <a:t>Selection for participation will be on a first-come, first-serve basis provided all eligibility requirements are met.</a:t>
            </a:r>
            <a:endParaRPr lang="en-US" altLang="en-US" sz="1600" dirty="0">
              <a:ea typeface="ＭＳ Ｐゴシック"/>
              <a:cs typeface="Calibri"/>
            </a:endParaRPr>
          </a:p>
          <a:p>
            <a:pPr marL="398780" indent="-173736" eaLnBrk="1" hangingPunct="1">
              <a:buFont typeface="Wingdings" panose="05000000000000000000" pitchFamily="2" charset="2"/>
              <a:buChar char="§"/>
            </a:pPr>
            <a:r>
              <a:rPr lang="en-US" altLang="en-US" sz="1600" dirty="0">
                <a:ea typeface="ＭＳ Ｐゴシック"/>
              </a:rPr>
              <a:t>Sailors receive one set of Maternity Working, Service and Dress Uniforms, and the Maternity Cardigan Sweater. </a:t>
            </a:r>
            <a:endParaRPr lang="en-US" altLang="en-US" sz="1600" dirty="0">
              <a:ea typeface="ＭＳ Ｐゴシック"/>
              <a:cs typeface="Calibri"/>
            </a:endParaRPr>
          </a:p>
          <a:p>
            <a:pPr marL="398780" indent="-173736" eaLnBrk="1" hangingPunct="1">
              <a:buFont typeface="Wingdings" panose="05000000000000000000" pitchFamily="2" charset="2"/>
              <a:buChar char="§"/>
            </a:pPr>
            <a:r>
              <a:rPr lang="en-US" altLang="en-US" sz="1600" dirty="0">
                <a:ea typeface="ＭＳ Ｐゴシック"/>
              </a:rPr>
              <a:t>Uniforms will come complete with sewn-on embroidered name tape, service tape and qualification insignia.  </a:t>
            </a:r>
            <a:endParaRPr lang="en-US" altLang="en-US" sz="1600" dirty="0">
              <a:ea typeface="ＭＳ Ｐゴシック"/>
              <a:cs typeface="Calibri"/>
            </a:endParaRPr>
          </a:p>
          <a:p>
            <a:pPr marL="398780" indent="-173736" eaLnBrk="1" hangingPunct="1">
              <a:buFont typeface="Wingdings" panose="05000000000000000000" pitchFamily="2" charset="2"/>
              <a:buChar char="§"/>
            </a:pPr>
            <a:r>
              <a:rPr lang="en-US" altLang="en-US" sz="1600" dirty="0">
                <a:ea typeface="ＭＳ Ｐゴシック"/>
              </a:rPr>
              <a:t>Hemming and shipment of uniforms will be performed free of charge.</a:t>
            </a:r>
            <a:endParaRPr lang="en-US" altLang="en-US" sz="1600" dirty="0">
              <a:ea typeface="ＭＳ Ｐゴシック"/>
              <a:cs typeface="Calibri"/>
            </a:endParaRPr>
          </a:p>
        </p:txBody>
      </p:sp>
      <p:pic>
        <p:nvPicPr>
          <p:cNvPr id="16388" name="Picture 1">
            <a:extLst>
              <a:ext uri="{FF2B5EF4-FFF2-40B4-BE49-F238E27FC236}">
                <a16:creationId xmlns:a16="http://schemas.microsoft.com/office/drawing/2014/main" id="{887B39F5-47B2-D7B4-D252-29D5EA82D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4527549"/>
            <a:ext cx="7159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a:extLst>
              <a:ext uri="{FF2B5EF4-FFF2-40B4-BE49-F238E27FC236}">
                <a16:creationId xmlns:a16="http://schemas.microsoft.com/office/drawing/2014/main" id="{91EB4F46-310F-8125-DE6C-D21B162B3B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016" y="4497387"/>
            <a:ext cx="6921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1D5C4A05-BB8B-3526-8F61-9E9DE110C9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0188" y="4508500"/>
            <a:ext cx="6921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a:extLst>
              <a:ext uri="{FF2B5EF4-FFF2-40B4-BE49-F238E27FC236}">
                <a16:creationId xmlns:a16="http://schemas.microsoft.com/office/drawing/2014/main" id="{52A38D6B-2C2A-D806-D4C5-962B158297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4026" y="4516436"/>
            <a:ext cx="7048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a:extLst>
              <a:ext uri="{FF2B5EF4-FFF2-40B4-BE49-F238E27FC236}">
                <a16:creationId xmlns:a16="http://schemas.microsoft.com/office/drawing/2014/main" id="{FEC2F7FF-B0D8-24C5-CD23-5F290EA44B8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1813" y="4508500"/>
            <a:ext cx="7937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309B956-D569-7828-3F4C-23DC1C8D3639}"/>
              </a:ext>
            </a:extLst>
          </p:cNvPr>
          <p:cNvSpPr txBox="1">
            <a:spLocks/>
          </p:cNvSpPr>
          <p:nvPr/>
        </p:nvSpPr>
        <p:spPr bwMode="auto">
          <a:xfrm>
            <a:off x="206750" y="563061"/>
            <a:ext cx="7666875" cy="699001"/>
          </a:xfrm>
          <a:prstGeom prst="rect">
            <a:avLst/>
          </a:prstGeom>
          <a:noFill/>
          <a:ln>
            <a:noFill/>
          </a:ln>
        </p:spPr>
        <p:txBody>
          <a:bodyPr anchor="b"/>
          <a:lstStyle>
            <a:lvl1pPr algn="ctr" rtl="0" eaLnBrk="0" fontAlgn="base" hangingPunct="0">
              <a:spcBef>
                <a:spcPct val="0"/>
              </a:spcBef>
              <a:spcAft>
                <a:spcPct val="0"/>
              </a:spcAft>
              <a:defRPr sz="3600">
                <a:solidFill>
                  <a:srgbClr val="00245D"/>
                </a:solidFill>
                <a:latin typeface="+mj-lt"/>
                <a:ea typeface="ＭＳ Ｐゴシック" pitchFamily="-111" charset="-128"/>
                <a:cs typeface="ＭＳ Ｐゴシック" charset="-128"/>
              </a:defRPr>
            </a:lvl1pPr>
            <a:lvl2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2pPr>
            <a:lvl3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3pPr>
            <a:lvl4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4pPr>
            <a:lvl5pPr algn="ctr" rtl="0" eaLnBrk="0" fontAlgn="base" hangingPunct="0">
              <a:spcBef>
                <a:spcPct val="0"/>
              </a:spcBef>
              <a:spcAft>
                <a:spcPct val="0"/>
              </a:spcAft>
              <a:defRPr sz="3600">
                <a:solidFill>
                  <a:srgbClr val="00245D"/>
                </a:solidFill>
                <a:latin typeface="Arial" pitchFamily="-111" charset="0"/>
                <a:ea typeface="ＭＳ Ｐゴシック" pitchFamily="-111" charset="-128"/>
                <a:cs typeface="ＭＳ Ｐゴシック" charset="-128"/>
              </a:defRPr>
            </a:lvl5pPr>
            <a:lvl6pPr marL="457200" algn="ctr" rtl="0" fontAlgn="base">
              <a:spcBef>
                <a:spcPct val="0"/>
              </a:spcBef>
              <a:spcAft>
                <a:spcPct val="0"/>
              </a:spcAft>
              <a:defRPr sz="3600" i="1">
                <a:solidFill>
                  <a:srgbClr val="000099"/>
                </a:solidFill>
                <a:latin typeface="Arial" pitchFamily="-111" charset="0"/>
              </a:defRPr>
            </a:lvl6pPr>
            <a:lvl7pPr marL="914400" algn="ctr" rtl="0" fontAlgn="base">
              <a:spcBef>
                <a:spcPct val="0"/>
              </a:spcBef>
              <a:spcAft>
                <a:spcPct val="0"/>
              </a:spcAft>
              <a:defRPr sz="3600" i="1">
                <a:solidFill>
                  <a:srgbClr val="000099"/>
                </a:solidFill>
                <a:latin typeface="Arial" pitchFamily="-111" charset="0"/>
              </a:defRPr>
            </a:lvl7pPr>
            <a:lvl8pPr marL="1371600" algn="ctr" rtl="0" fontAlgn="base">
              <a:spcBef>
                <a:spcPct val="0"/>
              </a:spcBef>
              <a:spcAft>
                <a:spcPct val="0"/>
              </a:spcAft>
              <a:defRPr sz="3600" i="1">
                <a:solidFill>
                  <a:srgbClr val="000099"/>
                </a:solidFill>
                <a:latin typeface="Arial" pitchFamily="-111" charset="0"/>
              </a:defRPr>
            </a:lvl8pPr>
            <a:lvl9pPr marL="1828800" algn="ctr" rtl="0" fontAlgn="base">
              <a:spcBef>
                <a:spcPct val="0"/>
              </a:spcBef>
              <a:spcAft>
                <a:spcPct val="0"/>
              </a:spcAft>
              <a:defRPr sz="3600" i="1">
                <a:solidFill>
                  <a:srgbClr val="000099"/>
                </a:solidFill>
                <a:latin typeface="Arial" pitchFamily="-111" charset="0"/>
              </a:defRPr>
            </a:lvl9pPr>
          </a:lstStyle>
          <a:p>
            <a:pPr algn="l" defTabSz="685800" eaLnBrk="1" hangingPunct="1">
              <a:lnSpc>
                <a:spcPct val="90000"/>
              </a:lnSpc>
              <a:defRPr/>
            </a:pPr>
            <a:r>
              <a:rPr lang="en-US" altLang="en-US" sz="4000" b="1" dirty="0">
                <a:solidFill>
                  <a:schemeClr val="bg1"/>
                </a:solidFill>
                <a:ea typeface="ＭＳ Ｐゴシック" panose="020B0600070205080204" pitchFamily="34" charset="-128"/>
                <a:cs typeface="+mj-cs"/>
              </a:rPr>
              <a:t>Maternity Pilot Program (MPP)</a:t>
            </a:r>
          </a:p>
        </p:txBody>
      </p:sp>
    </p:spTree>
  </p:cSld>
  <p:clrMapOvr>
    <a:masterClrMapping/>
  </p:clrMapOvr>
</p:sld>
</file>

<file path=ppt/theme/theme1.xml><?xml version="1.0" encoding="utf-8"?>
<a:theme xmlns:a="http://schemas.openxmlformats.org/drawingml/2006/main" name="Office Theme">
  <a:themeElements>
    <a:clrScheme name="NAVY Forged By the Sea Palette">
      <a:dk1>
        <a:srgbClr val="022A3A"/>
      </a:dk1>
      <a:lt1>
        <a:srgbClr val="F3F3F2"/>
      </a:lt1>
      <a:dk2>
        <a:srgbClr val="000000"/>
      </a:dk2>
      <a:lt2>
        <a:srgbClr val="E7B022"/>
      </a:lt2>
      <a:accent1>
        <a:srgbClr val="C6CCD0"/>
      </a:accent1>
      <a:accent2>
        <a:srgbClr val="0076A9"/>
      </a:accent2>
      <a:accent3>
        <a:srgbClr val="FFDA00"/>
      </a:accent3>
      <a:accent4>
        <a:srgbClr val="404041"/>
      </a:accent4>
      <a:accent5>
        <a:srgbClr val="235789"/>
      </a:accent5>
      <a:accent6>
        <a:srgbClr val="797979"/>
      </a:accent6>
      <a:hlink>
        <a:srgbClr val="0076A9"/>
      </a:hlink>
      <a:folHlink>
        <a:srgbClr val="23578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D8625E5404AA46BBB97C249F3249A8" ma:contentTypeVersion="11" ma:contentTypeDescription="Create a new document." ma:contentTypeScope="" ma:versionID="6b4a015717822d5cd5a220f3cae5a2b3">
  <xsd:schema xmlns:xsd="http://www.w3.org/2001/XMLSchema" xmlns:xs="http://www.w3.org/2001/XMLSchema" xmlns:p="http://schemas.microsoft.com/office/2006/metadata/properties" xmlns:ns2="f3550c02-91f0-48c3-8aec-0eebeb58de29" targetNamespace="http://schemas.microsoft.com/office/2006/metadata/properties" ma:root="true" ma:fieldsID="3a398376bdfa8229d06a383c15a1498a" ns2:_="">
    <xsd:import namespace="f3550c02-91f0-48c3-8aec-0eebeb58de2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50c02-91f0-48c3-8aec-0eebeb58d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550c02-91f0-48c3-8aec-0eebeb58de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959C25-559C-49D8-BB9F-F1429644F061}">
  <ds:schemaRefs>
    <ds:schemaRef ds:uri="http://schemas.microsoft.com/sharepoint/v3/contenttype/forms"/>
  </ds:schemaRefs>
</ds:datastoreItem>
</file>

<file path=customXml/itemProps2.xml><?xml version="1.0" encoding="utf-8"?>
<ds:datastoreItem xmlns:ds="http://schemas.openxmlformats.org/officeDocument/2006/customXml" ds:itemID="{C61526B4-5F78-4DC6-BD30-92ADE440376E}">
  <ds:schemaRefs>
    <ds:schemaRef ds:uri="f3550c02-91f0-48c3-8aec-0eebeb58de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F28D2A-A8E3-4EDD-8FA2-1CB35E80B030}">
  <ds:schemaRefs>
    <ds:schemaRef ds:uri="f3550c02-91f0-48c3-8aec-0eebeb58de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2389</Words>
  <Application>Microsoft Office PowerPoint</Application>
  <PresentationFormat>On-screen Show (4:3)</PresentationFormat>
  <Paragraphs>182</Paragraphs>
  <Slides>18</Slides>
  <Notes>11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Franklin Gothic Demi Cond</vt:lpstr>
      <vt:lpstr>Franklin Gothic Medium</vt:lpstr>
      <vt:lpstr>Segoe UI</vt:lpstr>
      <vt:lpstr>Wingdings</vt:lpstr>
      <vt:lpstr>Office Theme</vt:lpstr>
      <vt:lpstr>PowerPoint Presentation</vt:lpstr>
      <vt:lpstr>Overview</vt:lpstr>
      <vt:lpstr>Non-Covered Assisted Reproductive Technology</vt:lpstr>
      <vt:lpstr>Pregnancy Notification Policy</vt:lpstr>
      <vt:lpstr>Navy Assignments During Pregnancy</vt:lpstr>
      <vt:lpstr>Operational Deferment</vt:lpstr>
      <vt:lpstr>Operational Deferment and Separation</vt:lpstr>
      <vt:lpstr>PowerPoint Presentation</vt:lpstr>
      <vt:lpstr>PowerPoint Presentation</vt:lpstr>
      <vt:lpstr>Military Parental Leave Program (MPLP)</vt:lpstr>
      <vt:lpstr>PowerPoint Presentation</vt:lpstr>
      <vt:lpstr>Family Care Plan (FCP)</vt:lpstr>
      <vt:lpstr>PowerPoint Presentation</vt:lpstr>
      <vt:lpstr>PowerPoint Presentation</vt:lpstr>
      <vt:lpstr>PowerPoint Presentation</vt:lpstr>
      <vt:lpstr>PowerPoint Presentation</vt:lpstr>
      <vt:lpstr>Available Support Cont.*</vt:lpstr>
      <vt:lpstr>Available Support*</vt:lpstr>
    </vt:vector>
  </TitlesOfParts>
  <Company>USN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CAPP_Command_Brief</dc:title>
  <dc:subject>CAPP Command Brief</dc:subject>
  <dc:creator>N172A</dc:creator>
  <cp:keywords>CAPP</cp:keywords>
  <cp:lastModifiedBy>Esquivel, Candace L SCPO USN OLA WASHINGTON DC (USA)</cp:lastModifiedBy>
  <cp:revision>1</cp:revision>
  <dcterms:created xsi:type="dcterms:W3CDTF">2011-01-20T06:50:11Z</dcterms:created>
  <dcterms:modified xsi:type="dcterms:W3CDTF">2025-05-29T17:40:26Z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0x01010082D8625E5404AA46BBB97C249F3249A8</vt:lpwstr>
  </property>
  <property fmtid="{D5CDD505-2E9C-101B-9397-08002B2CF9AE}" pid="3" name="MediaServiceImageTags">
    <vt:lpwstr/>
  </property>
</Properties>
</file>